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Barlow Light" charset="0"/>
      <p:regular r:id="rId25"/>
      <p:bold r:id="rId26"/>
      <p:italic r:id="rId27"/>
      <p:boldItalic r:id="rId28"/>
    </p:embeddedFont>
    <p:embeddedFont>
      <p:font typeface="Roboto" charset="0"/>
      <p:regular r:id="rId29"/>
      <p:bold r:id="rId30"/>
      <p:italic r:id="rId31"/>
      <p:boldItalic r:id="rId32"/>
    </p:embeddedFont>
    <p:embeddedFont>
      <p:font typeface="Barlow SemiBold" charset="0"/>
      <p:regular r:id="rId33"/>
      <p:bold r:id="rId34"/>
      <p:italic r:id="rId35"/>
      <p:boldItalic r:id="rId36"/>
    </p:embeddedFont>
    <p:embeddedFont>
      <p:font typeface="Barlow" charset="0"/>
      <p:regular r:id="rId37"/>
      <p:bold r:id="rId38"/>
      <p:italic r:id="rId39"/>
      <p:boldItalic r:id="rId40"/>
    </p:embeddedFont>
    <p:embeddedFont>
      <p:font typeface="Lora" charset="0"/>
      <p:regular r:id="rId41"/>
      <p:bold r:id="rId42"/>
      <p:italic r:id="rId43"/>
      <p:boldItalic r:id="rId44"/>
    </p:embeddedFont>
    <p:embeddedFont>
      <p:font typeface="Roboto Slab"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59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787494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f64c7ea731_8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f64c7ea731_8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Somos el equipo 6, </a:t>
            </a:r>
            <a:r>
              <a:rPr lang="es" i="1"/>
              <a:t>SadowsWeb </a:t>
            </a:r>
            <a:r>
              <a:rPr lang="es"/>
              <a:t>(SW) formado por Jorge, Felix, Samuel y Javier.</a:t>
            </a:r>
            <a:endParaRPr/>
          </a:p>
          <a:p>
            <a:pPr marL="0" lvl="0" indent="0" algn="l" rtl="0">
              <a:spcBef>
                <a:spcPts val="0"/>
              </a:spcBef>
              <a:spcAft>
                <a:spcPts val="0"/>
              </a:spcAft>
              <a:buNone/>
            </a:pPr>
            <a:r>
              <a:rPr lang="es"/>
              <a:t>Nuestro juego se llama Bomb and Run.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fada00a065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fada00a065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b326eede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fb326eede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fb326eede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fb326eed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fb326eede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fb326eede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fab742d11a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fab742d11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Lora"/>
              <a:ea typeface="Lora"/>
              <a:cs typeface="Lora"/>
              <a:sym typeface="Lora"/>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fada00a065_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fada00a065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a:solidFill>
                  <a:schemeClr val="dk1"/>
                </a:solidFill>
              </a:rPr>
              <a:t>El apartado visual, como ya hemos comentado en la introducción, seguirá la estética pixel art, con línea visual simple y bien diferenciada para cada escenario y personaje. </a:t>
            </a:r>
            <a:endParaRPr>
              <a:solidFill>
                <a:schemeClr val="dk1"/>
              </a:solidFill>
            </a:endParaRPr>
          </a:p>
          <a:p>
            <a:pPr marL="0" lvl="0" indent="0" algn="just" rtl="0">
              <a:lnSpc>
                <a:spcPct val="115000"/>
              </a:lnSpc>
              <a:spcBef>
                <a:spcPts val="0"/>
              </a:spcBef>
              <a:spcAft>
                <a:spcPts val="0"/>
              </a:spcAft>
              <a:buNone/>
            </a:pPr>
            <a:r>
              <a:rPr lang="es">
                <a:solidFill>
                  <a:schemeClr val="dk1"/>
                </a:solidFill>
              </a:rPr>
              <a:t>Al entrar al juego, lo primero que veremos será el menú. En este menú tendremos varias opciones: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s">
                <a:solidFill>
                  <a:schemeClr val="dk1"/>
                </a:solidFill>
              </a:rPr>
              <a:t>Jugar: Te lleva a crear una sala o unirte a una.</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s">
                <a:solidFill>
                  <a:schemeClr val="dk1"/>
                </a:solidFill>
              </a:rPr>
              <a:t>Tutorial: te describe el objetivo del juego, controles, cómo ganar y los diferentes tipos de bombas y powerups.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s">
                <a:solidFill>
                  <a:schemeClr val="dk1"/>
                </a:solidFill>
              </a:rPr>
              <a:t>Opciones: para configurar algunos aspectos como volumen de efectos de sonido, música, etc.</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s">
                <a:solidFill>
                  <a:schemeClr val="dk1"/>
                </a:solidFill>
              </a:rPr>
              <a:t>Créditos: Tendrá los miembros del grupo y autores de los diferentes recursos.</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s">
                <a:solidFill>
                  <a:schemeClr val="dk1"/>
                </a:solidFill>
              </a:rPr>
              <a:t>Salir: salir del juego.</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fada00a06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fada00a06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a:solidFill>
                  <a:schemeClr val="dk1"/>
                </a:solidFill>
              </a:rPr>
              <a:t>Tras darle a jugar y pasar por la pantalla de buscar o crear partida, pasaremos al mapa de juego. Este mapa tendrá una zona central que es la zona de juego, sobre un fondo que cambiará según la temática del mapa. También tendremos otros elementos a la vista, como los diferentes personajes, sus nombres, power ups, etc.</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fada00a065_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fada00a065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a:solidFill>
                  <a:schemeClr val="dk1"/>
                </a:solidFill>
              </a:rPr>
              <a:t>Tras terminar cada mapa, aparecerá una pantalla de resultados, que mostrará la puntuación de cada jugador, sobre el fondo del mismo mapa, esta vez difuminado.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fada00a065_4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fada00a065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a:solidFill>
                  <a:schemeClr val="dk1"/>
                </a:solidFill>
              </a:rPr>
              <a:t>Tras el último mapa llegaríamos a la interfaz de final de juego, en la que se muestra una ilustración del personaje seleccionado, junto con un mensaje de victoria o derrota, según tus resultados, y botones para volver a jugar o salir.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fada00a065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fada00a065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a:solidFill>
                  <a:schemeClr val="dk1"/>
                </a:solidFill>
              </a:rPr>
              <a:t>La música será original y realizada de forma externa, y contaremos con una pista para cada interfaz: menú, cada personaje, cada mapa y para resultados.</a:t>
            </a:r>
            <a:endParaRPr>
              <a:solidFill>
                <a:schemeClr val="dk1"/>
              </a:solidFill>
            </a:endParaRPr>
          </a:p>
          <a:p>
            <a:pPr marL="0" lvl="0" indent="0" algn="l" rtl="0">
              <a:lnSpc>
                <a:spcPct val="115000"/>
              </a:lnSpc>
              <a:spcBef>
                <a:spcPts val="0"/>
              </a:spcBef>
              <a:spcAft>
                <a:spcPts val="0"/>
              </a:spcAft>
              <a:buNone/>
            </a:pPr>
            <a:r>
              <a:rPr lang="es">
                <a:solidFill>
                  <a:schemeClr val="dk1"/>
                </a:solidFill>
              </a:rPr>
              <a:t>Los efectos de sonido serán externos y nos centraremos en su uso para que el jugador no tenga solo feedback visual.</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64c7ea731_8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64c7ea731_8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f64c7ea731_8_6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f64c7ea731_8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b326eede6_3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b326eede6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64c7ea731_8_5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f64c7ea731_8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Lora"/>
              <a:ea typeface="Lora"/>
              <a:cs typeface="Lora"/>
              <a:sym typeface="Lora"/>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ae65c12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ae65c12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Este juego pretende ser un juego competitivo entre dos jugadores, inicialmente, cada jugador tendrá como objetivo lograr más puntos que el rival, para ello deberá pasar por tres mapas o eliminar al jugador un número limitado de veces. Cada mapa está formado por casillas cuadradas, algunas de ellas ocupadas por muros destructibles y otros indestructibles.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Las herramientas de los jugadores para obtener estos puntos serán principalmente sus bombas y estarán apoyados por power ups que aparecerán aleatoriamente al destruir los muros.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Ahora os dejo con mis compañeros que os explicarán los detalles del juego.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fab742d11a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fab742d11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Lora"/>
              <a:ea typeface="Lora"/>
              <a:cs typeface="Lora"/>
              <a:sym typeface="Lora"/>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fada00a06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fada00a06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ada00a065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ada00a065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fada00a065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fada00a065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ada00a065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ada00a065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3"/>
        <p:cNvGrpSpPr/>
        <p:nvPr/>
      </p:nvGrpSpPr>
      <p:grpSpPr>
        <a:xfrm>
          <a:off x="0" y="0"/>
          <a:ext cx="0" cy="0"/>
          <a:chOff x="0" y="0"/>
          <a:chExt cx="0" cy="0"/>
        </a:xfrm>
      </p:grpSpPr>
      <p:grpSp>
        <p:nvGrpSpPr>
          <p:cNvPr id="64" name="Google Shape;64;p14"/>
          <p:cNvGrpSpPr/>
          <p:nvPr/>
        </p:nvGrpSpPr>
        <p:grpSpPr>
          <a:xfrm>
            <a:off x="-225" y="0"/>
            <a:ext cx="9144224" cy="5143512"/>
            <a:chOff x="-225" y="0"/>
            <a:chExt cx="9144224" cy="5143512"/>
          </a:xfrm>
        </p:grpSpPr>
        <p:sp>
          <p:nvSpPr>
            <p:cNvPr id="65" name="Google Shape;65;p14"/>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4"/>
            <p:cNvGrpSpPr/>
            <p:nvPr/>
          </p:nvGrpSpPr>
          <p:grpSpPr>
            <a:xfrm>
              <a:off x="8477595" y="4477088"/>
              <a:ext cx="666403" cy="666424"/>
              <a:chOff x="7996345" y="980275"/>
              <a:chExt cx="666403" cy="666424"/>
            </a:xfrm>
          </p:grpSpPr>
          <p:sp>
            <p:nvSpPr>
              <p:cNvPr id="68" name="Google Shape;68;p14"/>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14"/>
            <p:cNvGrpSpPr/>
            <p:nvPr/>
          </p:nvGrpSpPr>
          <p:grpSpPr>
            <a:xfrm>
              <a:off x="7042555" y="1541664"/>
              <a:ext cx="730045" cy="2060087"/>
              <a:chOff x="7022220" y="1541675"/>
              <a:chExt cx="666403" cy="1880499"/>
            </a:xfrm>
          </p:grpSpPr>
          <p:sp>
            <p:nvSpPr>
              <p:cNvPr id="85" name="Google Shape;85;p14"/>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14"/>
            <p:cNvGrpSpPr/>
            <p:nvPr/>
          </p:nvGrpSpPr>
          <p:grpSpPr>
            <a:xfrm>
              <a:off x="-225" y="2008293"/>
              <a:ext cx="301775" cy="1126923"/>
              <a:chOff x="-225" y="1987280"/>
              <a:chExt cx="318900" cy="1190873"/>
            </a:xfrm>
          </p:grpSpPr>
          <p:sp>
            <p:nvSpPr>
              <p:cNvPr id="126" name="Google Shape;126;p14"/>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4"/>
            <p:cNvGrpSpPr/>
            <p:nvPr/>
          </p:nvGrpSpPr>
          <p:grpSpPr>
            <a:xfrm>
              <a:off x="8842175" y="668859"/>
              <a:ext cx="301822" cy="872807"/>
              <a:chOff x="-225" y="2255817"/>
              <a:chExt cx="318950" cy="922336"/>
            </a:xfrm>
          </p:grpSpPr>
          <p:sp>
            <p:nvSpPr>
              <p:cNvPr id="132" name="Google Shape;132;p14"/>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4"/>
            <p:cNvGrpSpPr/>
            <p:nvPr/>
          </p:nvGrpSpPr>
          <p:grpSpPr>
            <a:xfrm>
              <a:off x="5798375" y="4270684"/>
              <a:ext cx="301822" cy="872807"/>
              <a:chOff x="1611209" y="2255817"/>
              <a:chExt cx="318950" cy="922336"/>
            </a:xfrm>
          </p:grpSpPr>
          <p:sp>
            <p:nvSpPr>
              <p:cNvPr id="137" name="Google Shape;137;p14"/>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4"/>
            <p:cNvGrpSpPr/>
            <p:nvPr/>
          </p:nvGrpSpPr>
          <p:grpSpPr>
            <a:xfrm>
              <a:off x="685795" y="0"/>
              <a:ext cx="666403" cy="666424"/>
              <a:chOff x="7996345" y="980275"/>
              <a:chExt cx="666403" cy="666424"/>
            </a:xfrm>
          </p:grpSpPr>
          <p:sp>
            <p:nvSpPr>
              <p:cNvPr id="142" name="Google Shape;142;p1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 name="Google Shape;158;p14"/>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9"/>
        <p:cNvGrpSpPr/>
        <p:nvPr/>
      </p:nvGrpSpPr>
      <p:grpSpPr>
        <a:xfrm>
          <a:off x="0" y="0"/>
          <a:ext cx="0" cy="0"/>
          <a:chOff x="0" y="0"/>
          <a:chExt cx="0" cy="0"/>
        </a:xfrm>
      </p:grpSpPr>
      <p:sp>
        <p:nvSpPr>
          <p:cNvPr id="160" name="Google Shape;160;p15"/>
          <p:cNvSpPr/>
          <p:nvPr/>
        </p:nvSpPr>
        <p:spPr>
          <a:xfrm>
            <a:off x="6100358" y="13"/>
            <a:ext cx="3050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15"/>
          <p:cNvGrpSpPr/>
          <p:nvPr/>
        </p:nvGrpSpPr>
        <p:grpSpPr>
          <a:xfrm>
            <a:off x="8477595" y="4477088"/>
            <a:ext cx="666403" cy="666424"/>
            <a:chOff x="7996345" y="980275"/>
            <a:chExt cx="666403" cy="666424"/>
          </a:xfrm>
        </p:grpSpPr>
        <p:sp>
          <p:nvSpPr>
            <p:cNvPr id="163" name="Google Shape;163;p15"/>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5"/>
          <p:cNvGrpSpPr/>
          <p:nvPr/>
        </p:nvGrpSpPr>
        <p:grpSpPr>
          <a:xfrm>
            <a:off x="7042555" y="1541664"/>
            <a:ext cx="508369" cy="2060087"/>
            <a:chOff x="7022220" y="1541675"/>
            <a:chExt cx="464052" cy="1880499"/>
          </a:xfrm>
        </p:grpSpPr>
        <p:sp>
          <p:nvSpPr>
            <p:cNvPr id="180" name="Google Shape;180;p15"/>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5"/>
          <p:cNvGrpSpPr/>
          <p:nvPr/>
        </p:nvGrpSpPr>
        <p:grpSpPr>
          <a:xfrm>
            <a:off x="-225" y="2135380"/>
            <a:ext cx="301822" cy="872770"/>
            <a:chOff x="-225" y="1987280"/>
            <a:chExt cx="318950" cy="922298"/>
          </a:xfrm>
        </p:grpSpPr>
        <p:sp>
          <p:nvSpPr>
            <p:cNvPr id="211" name="Google Shape;211;p15"/>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5"/>
          <p:cNvGrpSpPr/>
          <p:nvPr/>
        </p:nvGrpSpPr>
        <p:grpSpPr>
          <a:xfrm>
            <a:off x="8842175" y="668859"/>
            <a:ext cx="301822" cy="872807"/>
            <a:chOff x="-225" y="2255817"/>
            <a:chExt cx="318950" cy="922336"/>
          </a:xfrm>
        </p:grpSpPr>
        <p:sp>
          <p:nvSpPr>
            <p:cNvPr id="216" name="Google Shape;216;p15"/>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15"/>
          <p:cNvGrpSpPr/>
          <p:nvPr/>
        </p:nvGrpSpPr>
        <p:grpSpPr>
          <a:xfrm>
            <a:off x="6100350" y="4270684"/>
            <a:ext cx="301822" cy="872807"/>
            <a:chOff x="-225" y="2255817"/>
            <a:chExt cx="318950" cy="922336"/>
          </a:xfrm>
        </p:grpSpPr>
        <p:sp>
          <p:nvSpPr>
            <p:cNvPr id="221" name="Google Shape;221;p15"/>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5"/>
          <p:cNvGrpSpPr/>
          <p:nvPr/>
        </p:nvGrpSpPr>
        <p:grpSpPr>
          <a:xfrm>
            <a:off x="685795" y="0"/>
            <a:ext cx="666403" cy="666424"/>
            <a:chOff x="7996345" y="980275"/>
            <a:chExt cx="666403" cy="666424"/>
          </a:xfrm>
        </p:grpSpPr>
        <p:sp>
          <p:nvSpPr>
            <p:cNvPr id="226" name="Google Shape;226;p15"/>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5"/>
          <p:cNvSpPr txBox="1">
            <a:spLocks noGrp="1"/>
          </p:cNvSpPr>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243" name="Google Shape;243;p15"/>
          <p:cNvSpPr txBox="1">
            <a:spLocks noGrp="1"/>
          </p:cNvSpPr>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4"/>
        <p:cNvGrpSpPr/>
        <p:nvPr/>
      </p:nvGrpSpPr>
      <p:grpSpPr>
        <a:xfrm>
          <a:off x="0" y="0"/>
          <a:ext cx="0" cy="0"/>
          <a:chOff x="0" y="0"/>
          <a:chExt cx="0" cy="0"/>
        </a:xfrm>
      </p:grpSpPr>
      <p:grpSp>
        <p:nvGrpSpPr>
          <p:cNvPr id="245" name="Google Shape;245;p16"/>
          <p:cNvGrpSpPr/>
          <p:nvPr/>
        </p:nvGrpSpPr>
        <p:grpSpPr>
          <a:xfrm>
            <a:off x="-175" y="0"/>
            <a:ext cx="9158125" cy="5149862"/>
            <a:chOff x="-175" y="0"/>
            <a:chExt cx="9158125" cy="5149862"/>
          </a:xfrm>
        </p:grpSpPr>
        <p:sp>
          <p:nvSpPr>
            <p:cNvPr id="246" name="Google Shape;246;p16"/>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6"/>
            <p:cNvGrpSpPr/>
            <p:nvPr/>
          </p:nvGrpSpPr>
          <p:grpSpPr>
            <a:xfrm>
              <a:off x="-175" y="664293"/>
              <a:ext cx="318794" cy="653721"/>
              <a:chOff x="5385375" y="498300"/>
              <a:chExt cx="802200" cy="556500"/>
            </a:xfrm>
          </p:grpSpPr>
          <p:sp>
            <p:nvSpPr>
              <p:cNvPr id="248" name="Google Shape;248;p1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16"/>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a:off x="8994728" y="670955"/>
              <a:ext cx="149289" cy="653721"/>
              <a:chOff x="5385375" y="498300"/>
              <a:chExt cx="802200" cy="556500"/>
            </a:xfrm>
          </p:grpSpPr>
          <p:sp>
            <p:nvSpPr>
              <p:cNvPr id="254" name="Google Shape;254;p1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16"/>
            <p:cNvGrpSpPr/>
            <p:nvPr/>
          </p:nvGrpSpPr>
          <p:grpSpPr>
            <a:xfrm>
              <a:off x="7508545" y="3014000"/>
              <a:ext cx="666403" cy="1475799"/>
              <a:chOff x="7508545" y="664625"/>
              <a:chExt cx="666403" cy="1475799"/>
            </a:xfrm>
          </p:grpSpPr>
          <p:sp>
            <p:nvSpPr>
              <p:cNvPr id="258" name="Google Shape;258;p16"/>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6"/>
            <p:cNvGrpSpPr/>
            <p:nvPr/>
          </p:nvGrpSpPr>
          <p:grpSpPr>
            <a:xfrm>
              <a:off x="666070" y="4483438"/>
              <a:ext cx="666403" cy="666424"/>
              <a:chOff x="7996345" y="980275"/>
              <a:chExt cx="666403" cy="666424"/>
            </a:xfrm>
          </p:grpSpPr>
          <p:sp>
            <p:nvSpPr>
              <p:cNvPr id="291" name="Google Shape;291;p16"/>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7" name="Google Shape;307;p16"/>
          <p:cNvSpPr txBox="1">
            <a:spLocks noGrp="1"/>
          </p:cNvSpPr>
          <p:nvPr>
            <p:ph type="body" idx="1"/>
          </p:nvPr>
        </p:nvSpPr>
        <p:spPr>
          <a:xfrm>
            <a:off x="1699000" y="660475"/>
            <a:ext cx="5045400" cy="3829200"/>
          </a:xfrm>
          <a:prstGeom prst="rect">
            <a:avLst/>
          </a:prstGeom>
        </p:spPr>
        <p:txBody>
          <a:bodyPr spcFirstLastPara="1" wrap="square" lIns="0" tIns="0" rIns="0" bIns="0" anchor="t" anchorCtr="0">
            <a:noAutofit/>
          </a:bodyPr>
          <a:lstStyle>
            <a:lvl1pPr marL="457200" lvl="0" indent="-457200" rtl="0">
              <a:lnSpc>
                <a:spcPct val="100000"/>
              </a:lnSpc>
              <a:spcBef>
                <a:spcPts val="600"/>
              </a:spcBef>
              <a:spcAft>
                <a:spcPts val="0"/>
              </a:spcAft>
              <a:buClr>
                <a:schemeClr val="lt1"/>
              </a:buClr>
              <a:buSzPts val="3600"/>
              <a:buFont typeface="Barlow SemiBold"/>
              <a:buChar char="▪"/>
              <a:defRPr sz="3600">
                <a:latin typeface="Barlow SemiBold"/>
                <a:ea typeface="Barlow SemiBold"/>
                <a:cs typeface="Barlow SemiBold"/>
                <a:sym typeface="Barlow SemiBold"/>
              </a:defRPr>
            </a:lvl1pPr>
            <a:lvl2pPr marL="914400" lvl="1" indent="-457200" rtl="0">
              <a:lnSpc>
                <a:spcPct val="100000"/>
              </a:lnSpc>
              <a:spcBef>
                <a:spcPts val="0"/>
              </a:spcBef>
              <a:spcAft>
                <a:spcPts val="0"/>
              </a:spcAft>
              <a:buClr>
                <a:schemeClr val="lt1"/>
              </a:buClr>
              <a:buSzPts val="3600"/>
              <a:buFont typeface="Barlow SemiBold"/>
              <a:buChar char="▫"/>
              <a:defRPr sz="3600">
                <a:latin typeface="Barlow SemiBold"/>
                <a:ea typeface="Barlow SemiBold"/>
                <a:cs typeface="Barlow SemiBold"/>
                <a:sym typeface="Barlow SemiBold"/>
              </a:defRPr>
            </a:lvl2pPr>
            <a:lvl3pPr marL="1371600" lvl="2"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3pPr>
            <a:lvl4pPr marL="1828800" lvl="3"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4pPr>
            <a:lvl5pPr marL="2286000" lvl="4"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5pPr>
            <a:lvl6pPr marL="2743200" lvl="5"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6pPr>
            <a:lvl7pPr marL="3200400" lvl="6"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7pPr>
            <a:lvl8pPr marL="3657600" lvl="7"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8pPr>
            <a:lvl9pPr marL="4114800" lvl="8"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9pPr>
          </a:lstStyle>
          <a:p>
            <a:endParaRPr/>
          </a:p>
        </p:txBody>
      </p:sp>
      <p:sp>
        <p:nvSpPr>
          <p:cNvPr id="308" name="Google Shape;308;p16"/>
          <p:cNvSpPr txBox="1"/>
          <p:nvPr/>
        </p:nvSpPr>
        <p:spPr>
          <a:xfrm>
            <a:off x="666125" y="574543"/>
            <a:ext cx="666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s" sz="9600">
                <a:solidFill>
                  <a:schemeClr val="lt1"/>
                </a:solidFill>
              </a:rPr>
              <a:t>“</a:t>
            </a:r>
            <a:endParaRPr sz="9600">
              <a:solidFill>
                <a:schemeClr val="lt1"/>
              </a:solidFill>
            </a:endParaRPr>
          </a:p>
        </p:txBody>
      </p:sp>
      <p:sp>
        <p:nvSpPr>
          <p:cNvPr id="309" name="Google Shape;309;p1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0"/>
        <p:cNvGrpSpPr/>
        <p:nvPr/>
      </p:nvGrpSpPr>
      <p:grpSpPr>
        <a:xfrm>
          <a:off x="0" y="0"/>
          <a:ext cx="0" cy="0"/>
          <a:chOff x="0" y="0"/>
          <a:chExt cx="0" cy="0"/>
        </a:xfrm>
      </p:grpSpPr>
      <p:grpSp>
        <p:nvGrpSpPr>
          <p:cNvPr id="311" name="Google Shape;311;p17"/>
          <p:cNvGrpSpPr/>
          <p:nvPr/>
        </p:nvGrpSpPr>
        <p:grpSpPr>
          <a:xfrm>
            <a:off x="-207" y="0"/>
            <a:ext cx="9158157" cy="5149835"/>
            <a:chOff x="-207" y="0"/>
            <a:chExt cx="9158157" cy="5149835"/>
          </a:xfrm>
        </p:grpSpPr>
        <p:sp>
          <p:nvSpPr>
            <p:cNvPr id="312" name="Google Shape;312;p1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7"/>
            <p:cNvGrpSpPr/>
            <p:nvPr/>
          </p:nvGrpSpPr>
          <p:grpSpPr>
            <a:xfrm>
              <a:off x="-207" y="664293"/>
              <a:ext cx="155867" cy="653721"/>
              <a:chOff x="5385375" y="498300"/>
              <a:chExt cx="802200" cy="556500"/>
            </a:xfrm>
          </p:grpSpPr>
          <p:sp>
            <p:nvSpPr>
              <p:cNvPr id="316" name="Google Shape;316;p1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7"/>
            <p:cNvGrpSpPr/>
            <p:nvPr/>
          </p:nvGrpSpPr>
          <p:grpSpPr>
            <a:xfrm>
              <a:off x="322384" y="4483463"/>
              <a:ext cx="666347" cy="666373"/>
              <a:chOff x="7134700" y="414375"/>
              <a:chExt cx="501919" cy="501900"/>
            </a:xfrm>
          </p:grpSpPr>
          <p:sp>
            <p:nvSpPr>
              <p:cNvPr id="320" name="Google Shape;320;p1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7"/>
            <p:cNvGrpSpPr/>
            <p:nvPr/>
          </p:nvGrpSpPr>
          <p:grpSpPr>
            <a:xfrm>
              <a:off x="8832384" y="670955"/>
              <a:ext cx="311815" cy="653721"/>
              <a:chOff x="5385375" y="498300"/>
              <a:chExt cx="802200" cy="556500"/>
            </a:xfrm>
          </p:grpSpPr>
          <p:sp>
            <p:nvSpPr>
              <p:cNvPr id="337" name="Google Shape;337;p1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 name="Google Shape;340;p17"/>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1" name="Google Shape;341;p17"/>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42" name="Google Shape;342;p1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43"/>
        <p:cNvGrpSpPr/>
        <p:nvPr/>
      </p:nvGrpSpPr>
      <p:grpSpPr>
        <a:xfrm>
          <a:off x="0" y="0"/>
          <a:ext cx="0" cy="0"/>
          <a:chOff x="0" y="0"/>
          <a:chExt cx="0" cy="0"/>
        </a:xfrm>
      </p:grpSpPr>
      <p:sp>
        <p:nvSpPr>
          <p:cNvPr id="344" name="Google Shape;344;p18"/>
          <p:cNvSpPr/>
          <p:nvPr/>
        </p:nvSpPr>
        <p:spPr>
          <a:xfrm>
            <a:off x="6100358" y="13"/>
            <a:ext cx="3050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322375" y="646500"/>
            <a:ext cx="44706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18"/>
          <p:cNvGrpSpPr/>
          <p:nvPr/>
        </p:nvGrpSpPr>
        <p:grpSpPr>
          <a:xfrm>
            <a:off x="-207" y="646493"/>
            <a:ext cx="155867" cy="653721"/>
            <a:chOff x="5385375" y="498300"/>
            <a:chExt cx="802200" cy="556500"/>
          </a:xfrm>
        </p:grpSpPr>
        <p:sp>
          <p:nvSpPr>
            <p:cNvPr id="348" name="Google Shape;348;p1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18"/>
          <p:cNvGrpSpPr/>
          <p:nvPr/>
        </p:nvGrpSpPr>
        <p:grpSpPr>
          <a:xfrm>
            <a:off x="5434002" y="4483463"/>
            <a:ext cx="666347" cy="666373"/>
            <a:chOff x="7134700" y="414375"/>
            <a:chExt cx="501919" cy="501900"/>
          </a:xfrm>
        </p:grpSpPr>
        <p:sp>
          <p:nvSpPr>
            <p:cNvPr id="352" name="Google Shape;352;p1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8"/>
          <p:cNvGrpSpPr/>
          <p:nvPr/>
        </p:nvGrpSpPr>
        <p:grpSpPr>
          <a:xfrm rot="-5400000">
            <a:off x="8018100" y="-167410"/>
            <a:ext cx="318554" cy="653721"/>
            <a:chOff x="5385375" y="498300"/>
            <a:chExt cx="802200" cy="556500"/>
          </a:xfrm>
        </p:grpSpPr>
        <p:sp>
          <p:nvSpPr>
            <p:cNvPr id="369" name="Google Shape;369;p1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8"/>
          <p:cNvSpPr txBox="1">
            <a:spLocks noGrp="1"/>
          </p:cNvSpPr>
          <p:nvPr>
            <p:ph type="title"/>
          </p:nvPr>
        </p:nvSpPr>
        <p:spPr>
          <a:xfrm>
            <a:off x="508700" y="646500"/>
            <a:ext cx="4284300" cy="6537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
        <p:nvSpPr>
          <p:cNvPr id="373" name="Google Shape;373;p18"/>
          <p:cNvSpPr txBox="1">
            <a:spLocks noGrp="1"/>
          </p:cNvSpPr>
          <p:nvPr>
            <p:ph type="body" idx="1"/>
          </p:nvPr>
        </p:nvSpPr>
        <p:spPr>
          <a:xfrm>
            <a:off x="508700" y="1599700"/>
            <a:ext cx="42843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4" name="Google Shape;374;p18"/>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5"/>
        <p:cNvGrpSpPr/>
        <p:nvPr/>
      </p:nvGrpSpPr>
      <p:grpSpPr>
        <a:xfrm>
          <a:off x="0" y="0"/>
          <a:ext cx="0" cy="0"/>
          <a:chOff x="0" y="0"/>
          <a:chExt cx="0" cy="0"/>
        </a:xfrm>
      </p:grpSpPr>
      <p:grpSp>
        <p:nvGrpSpPr>
          <p:cNvPr id="376" name="Google Shape;376;p19"/>
          <p:cNvGrpSpPr/>
          <p:nvPr/>
        </p:nvGrpSpPr>
        <p:grpSpPr>
          <a:xfrm>
            <a:off x="-207" y="0"/>
            <a:ext cx="9158157" cy="5149835"/>
            <a:chOff x="-207" y="0"/>
            <a:chExt cx="9158157" cy="5149835"/>
          </a:xfrm>
        </p:grpSpPr>
        <p:sp>
          <p:nvSpPr>
            <p:cNvPr id="377" name="Google Shape;377;p1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19"/>
            <p:cNvGrpSpPr/>
            <p:nvPr/>
          </p:nvGrpSpPr>
          <p:grpSpPr>
            <a:xfrm>
              <a:off x="-207" y="664293"/>
              <a:ext cx="155867" cy="653721"/>
              <a:chOff x="5385375" y="498300"/>
              <a:chExt cx="802200" cy="556500"/>
            </a:xfrm>
          </p:grpSpPr>
          <p:sp>
            <p:nvSpPr>
              <p:cNvPr id="381" name="Google Shape;381;p1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9"/>
            <p:cNvGrpSpPr/>
            <p:nvPr/>
          </p:nvGrpSpPr>
          <p:grpSpPr>
            <a:xfrm>
              <a:off x="322384" y="4483463"/>
              <a:ext cx="666347" cy="666373"/>
              <a:chOff x="7134700" y="414375"/>
              <a:chExt cx="501919" cy="501900"/>
            </a:xfrm>
          </p:grpSpPr>
          <p:sp>
            <p:nvSpPr>
              <p:cNvPr id="385" name="Google Shape;385;p1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9"/>
            <p:cNvGrpSpPr/>
            <p:nvPr/>
          </p:nvGrpSpPr>
          <p:grpSpPr>
            <a:xfrm>
              <a:off x="8832384" y="670955"/>
              <a:ext cx="311815" cy="653721"/>
              <a:chOff x="5385375" y="498300"/>
              <a:chExt cx="802200" cy="556500"/>
            </a:xfrm>
          </p:grpSpPr>
          <p:sp>
            <p:nvSpPr>
              <p:cNvPr id="402" name="Google Shape;402;p1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 name="Google Shape;405;p19"/>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6" name="Google Shape;406;p19"/>
          <p:cNvSpPr txBox="1">
            <a:spLocks noGrp="1"/>
          </p:cNvSpPr>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07" name="Google Shape;407;p19"/>
          <p:cNvSpPr txBox="1">
            <a:spLocks noGrp="1"/>
          </p:cNvSpPr>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08" name="Google Shape;408;p19"/>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09"/>
        <p:cNvGrpSpPr/>
        <p:nvPr/>
      </p:nvGrpSpPr>
      <p:grpSpPr>
        <a:xfrm>
          <a:off x="0" y="0"/>
          <a:ext cx="0" cy="0"/>
          <a:chOff x="0" y="0"/>
          <a:chExt cx="0" cy="0"/>
        </a:xfrm>
      </p:grpSpPr>
      <p:grpSp>
        <p:nvGrpSpPr>
          <p:cNvPr id="410" name="Google Shape;410;p20"/>
          <p:cNvGrpSpPr/>
          <p:nvPr/>
        </p:nvGrpSpPr>
        <p:grpSpPr>
          <a:xfrm>
            <a:off x="-207" y="0"/>
            <a:ext cx="9158157" cy="5149835"/>
            <a:chOff x="-207" y="0"/>
            <a:chExt cx="9158157" cy="5149835"/>
          </a:xfrm>
        </p:grpSpPr>
        <p:sp>
          <p:nvSpPr>
            <p:cNvPr id="411" name="Google Shape;411;p2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0"/>
            <p:cNvGrpSpPr/>
            <p:nvPr/>
          </p:nvGrpSpPr>
          <p:grpSpPr>
            <a:xfrm>
              <a:off x="-207" y="664293"/>
              <a:ext cx="155867" cy="653721"/>
              <a:chOff x="5385375" y="498300"/>
              <a:chExt cx="802200" cy="556500"/>
            </a:xfrm>
          </p:grpSpPr>
          <p:sp>
            <p:nvSpPr>
              <p:cNvPr id="415" name="Google Shape;415;p20"/>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20"/>
            <p:cNvGrpSpPr/>
            <p:nvPr/>
          </p:nvGrpSpPr>
          <p:grpSpPr>
            <a:xfrm>
              <a:off x="322384" y="4483463"/>
              <a:ext cx="666347" cy="666373"/>
              <a:chOff x="7134700" y="414375"/>
              <a:chExt cx="501919" cy="501900"/>
            </a:xfrm>
          </p:grpSpPr>
          <p:sp>
            <p:nvSpPr>
              <p:cNvPr id="419" name="Google Shape;419;p20"/>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20"/>
            <p:cNvGrpSpPr/>
            <p:nvPr/>
          </p:nvGrpSpPr>
          <p:grpSpPr>
            <a:xfrm>
              <a:off x="8832384" y="670955"/>
              <a:ext cx="311815" cy="653721"/>
              <a:chOff x="5385375" y="498300"/>
              <a:chExt cx="802200" cy="556500"/>
            </a:xfrm>
          </p:grpSpPr>
          <p:sp>
            <p:nvSpPr>
              <p:cNvPr id="436" name="Google Shape;436;p2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9" name="Google Shape;439;p20"/>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40" name="Google Shape;440;p20"/>
          <p:cNvSpPr txBox="1">
            <a:spLocks noGrp="1"/>
          </p:cNvSpPr>
          <p:nvPr>
            <p:ph type="body" idx="1"/>
          </p:nvPr>
        </p:nvSpPr>
        <p:spPr>
          <a:xfrm>
            <a:off x="1165875"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1" name="Google Shape;441;p20"/>
          <p:cNvSpPr txBox="1">
            <a:spLocks noGrp="1"/>
          </p:cNvSpPr>
          <p:nvPr>
            <p:ph type="body" idx="2"/>
          </p:nvPr>
        </p:nvSpPr>
        <p:spPr>
          <a:xfrm>
            <a:off x="3706438"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2" name="Google Shape;442;p20"/>
          <p:cNvSpPr txBox="1">
            <a:spLocks noGrp="1"/>
          </p:cNvSpPr>
          <p:nvPr>
            <p:ph type="body" idx="3"/>
          </p:nvPr>
        </p:nvSpPr>
        <p:spPr>
          <a:xfrm>
            <a:off x="6247001"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3" name="Google Shape;443;p2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4"/>
        <p:cNvGrpSpPr/>
        <p:nvPr/>
      </p:nvGrpSpPr>
      <p:grpSpPr>
        <a:xfrm>
          <a:off x="0" y="0"/>
          <a:ext cx="0" cy="0"/>
          <a:chOff x="0" y="0"/>
          <a:chExt cx="0" cy="0"/>
        </a:xfrm>
      </p:grpSpPr>
      <p:grpSp>
        <p:nvGrpSpPr>
          <p:cNvPr id="445" name="Google Shape;445;p21"/>
          <p:cNvGrpSpPr/>
          <p:nvPr/>
        </p:nvGrpSpPr>
        <p:grpSpPr>
          <a:xfrm>
            <a:off x="-207" y="0"/>
            <a:ext cx="9158157" cy="5149835"/>
            <a:chOff x="-207" y="0"/>
            <a:chExt cx="9158157" cy="5149835"/>
          </a:xfrm>
        </p:grpSpPr>
        <p:sp>
          <p:nvSpPr>
            <p:cNvPr id="446" name="Google Shape;446;p2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1"/>
            <p:cNvGrpSpPr/>
            <p:nvPr/>
          </p:nvGrpSpPr>
          <p:grpSpPr>
            <a:xfrm>
              <a:off x="-207" y="664293"/>
              <a:ext cx="155867" cy="653721"/>
              <a:chOff x="5385375" y="498300"/>
              <a:chExt cx="802200" cy="556500"/>
            </a:xfrm>
          </p:grpSpPr>
          <p:sp>
            <p:nvSpPr>
              <p:cNvPr id="450" name="Google Shape;450;p2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1"/>
            <p:cNvGrpSpPr/>
            <p:nvPr/>
          </p:nvGrpSpPr>
          <p:grpSpPr>
            <a:xfrm>
              <a:off x="322384" y="4483463"/>
              <a:ext cx="666347" cy="666373"/>
              <a:chOff x="7134700" y="414375"/>
              <a:chExt cx="501919" cy="501900"/>
            </a:xfrm>
          </p:grpSpPr>
          <p:sp>
            <p:nvSpPr>
              <p:cNvPr id="454" name="Google Shape;454;p2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21"/>
            <p:cNvGrpSpPr/>
            <p:nvPr/>
          </p:nvGrpSpPr>
          <p:grpSpPr>
            <a:xfrm>
              <a:off x="8832384" y="670955"/>
              <a:ext cx="311815" cy="653721"/>
              <a:chOff x="5385375" y="498300"/>
              <a:chExt cx="802200" cy="556500"/>
            </a:xfrm>
          </p:grpSpPr>
          <p:sp>
            <p:nvSpPr>
              <p:cNvPr id="471" name="Google Shape;471;p2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4" name="Google Shape;474;p21"/>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75" name="Google Shape;475;p2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6"/>
        <p:cNvGrpSpPr/>
        <p:nvPr/>
      </p:nvGrpSpPr>
      <p:grpSpPr>
        <a:xfrm>
          <a:off x="0" y="0"/>
          <a:ext cx="0" cy="0"/>
          <a:chOff x="0" y="0"/>
          <a:chExt cx="0" cy="0"/>
        </a:xfrm>
      </p:grpSpPr>
      <p:sp>
        <p:nvSpPr>
          <p:cNvPr id="477" name="Google Shape;477;p22"/>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22"/>
          <p:cNvGrpSpPr/>
          <p:nvPr/>
        </p:nvGrpSpPr>
        <p:grpSpPr>
          <a:xfrm>
            <a:off x="-207" y="664293"/>
            <a:ext cx="155867" cy="653721"/>
            <a:chOff x="5385375" y="498300"/>
            <a:chExt cx="802200" cy="556500"/>
          </a:xfrm>
        </p:grpSpPr>
        <p:sp>
          <p:nvSpPr>
            <p:cNvPr id="481" name="Google Shape;481;p2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22"/>
          <p:cNvGrpSpPr/>
          <p:nvPr/>
        </p:nvGrpSpPr>
        <p:grpSpPr>
          <a:xfrm>
            <a:off x="322384" y="657975"/>
            <a:ext cx="666347" cy="666373"/>
            <a:chOff x="7134700" y="414375"/>
            <a:chExt cx="501919" cy="501900"/>
          </a:xfrm>
        </p:grpSpPr>
        <p:sp>
          <p:nvSpPr>
            <p:cNvPr id="485" name="Google Shape;485;p2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22"/>
          <p:cNvGrpSpPr/>
          <p:nvPr/>
        </p:nvGrpSpPr>
        <p:grpSpPr>
          <a:xfrm>
            <a:off x="8832384" y="670955"/>
            <a:ext cx="311815" cy="653721"/>
            <a:chOff x="5385375" y="498300"/>
            <a:chExt cx="802200" cy="556500"/>
          </a:xfrm>
        </p:grpSpPr>
        <p:sp>
          <p:nvSpPr>
            <p:cNvPr id="502" name="Google Shape;502;p2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22"/>
          <p:cNvSpPr txBox="1">
            <a:spLocks noGrp="1"/>
          </p:cNvSpPr>
          <p:nvPr>
            <p:ph type="body" idx="1"/>
          </p:nvPr>
        </p:nvSpPr>
        <p:spPr>
          <a:xfrm>
            <a:off x="650725" y="4489800"/>
            <a:ext cx="7195800" cy="331200"/>
          </a:xfrm>
          <a:prstGeom prst="rect">
            <a:avLst/>
          </a:prstGeom>
        </p:spPr>
        <p:txBody>
          <a:bodyPr spcFirstLastPara="1" wrap="square" lIns="0" tIns="0" rIns="0" bIns="0" anchor="ctr" anchorCtr="0">
            <a:noAutofit/>
          </a:bodyPr>
          <a:lstStyle>
            <a:lvl1pPr marL="457200" lvl="0" indent="-228600" rtl="0">
              <a:spcBef>
                <a:spcPts val="360"/>
              </a:spcBef>
              <a:spcAft>
                <a:spcPts val="0"/>
              </a:spcAft>
              <a:buSzPts val="1400"/>
              <a:buNone/>
              <a:defRPr sz="1400"/>
            </a:lvl1pPr>
          </a:lstStyle>
          <a:p>
            <a:endParaRPr/>
          </a:p>
        </p:txBody>
      </p:sp>
      <p:sp>
        <p:nvSpPr>
          <p:cNvPr id="506" name="Google Shape;506;p22"/>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variant 1" type="blank">
  <p:cSld name="BLANK">
    <p:spTree>
      <p:nvGrpSpPr>
        <p:cNvPr id="1" name="Shape 507"/>
        <p:cNvGrpSpPr/>
        <p:nvPr/>
      </p:nvGrpSpPr>
      <p:grpSpPr>
        <a:xfrm>
          <a:off x="0" y="0"/>
          <a:ext cx="0" cy="0"/>
          <a:chOff x="0" y="0"/>
          <a:chExt cx="0" cy="0"/>
        </a:xfrm>
      </p:grpSpPr>
      <p:grpSp>
        <p:nvGrpSpPr>
          <p:cNvPr id="508" name="Google Shape;508;p23"/>
          <p:cNvGrpSpPr/>
          <p:nvPr/>
        </p:nvGrpSpPr>
        <p:grpSpPr>
          <a:xfrm>
            <a:off x="-207" y="0"/>
            <a:ext cx="9158157" cy="5149835"/>
            <a:chOff x="-207" y="0"/>
            <a:chExt cx="9158157" cy="5149835"/>
          </a:xfrm>
        </p:grpSpPr>
        <p:sp>
          <p:nvSpPr>
            <p:cNvPr id="509" name="Google Shape;509;p23"/>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3"/>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23"/>
            <p:cNvGrpSpPr/>
            <p:nvPr/>
          </p:nvGrpSpPr>
          <p:grpSpPr>
            <a:xfrm>
              <a:off x="-207" y="664293"/>
              <a:ext cx="155867" cy="653721"/>
              <a:chOff x="5385375" y="498300"/>
              <a:chExt cx="802200" cy="556500"/>
            </a:xfrm>
          </p:grpSpPr>
          <p:sp>
            <p:nvSpPr>
              <p:cNvPr id="512" name="Google Shape;512;p23"/>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3"/>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3"/>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23"/>
            <p:cNvGrpSpPr/>
            <p:nvPr/>
          </p:nvGrpSpPr>
          <p:grpSpPr>
            <a:xfrm>
              <a:off x="322384" y="4483463"/>
              <a:ext cx="666347" cy="666373"/>
              <a:chOff x="7134700" y="414375"/>
              <a:chExt cx="501919" cy="501900"/>
            </a:xfrm>
          </p:grpSpPr>
          <p:sp>
            <p:nvSpPr>
              <p:cNvPr id="516" name="Google Shape;516;p23"/>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3"/>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3"/>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3"/>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3"/>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3"/>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3"/>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3"/>
            <p:cNvGrpSpPr/>
            <p:nvPr/>
          </p:nvGrpSpPr>
          <p:grpSpPr>
            <a:xfrm>
              <a:off x="8832384" y="670955"/>
              <a:ext cx="311815" cy="653721"/>
              <a:chOff x="5385375" y="498300"/>
              <a:chExt cx="802200" cy="556500"/>
            </a:xfrm>
          </p:grpSpPr>
          <p:sp>
            <p:nvSpPr>
              <p:cNvPr id="533" name="Google Shape;533;p23"/>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6" name="Google Shape;536;p23"/>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1" name="Shape 537"/>
        <p:cNvGrpSpPr/>
        <p:nvPr/>
      </p:nvGrpSpPr>
      <p:grpSpPr>
        <a:xfrm>
          <a:off x="0" y="0"/>
          <a:ext cx="0" cy="0"/>
          <a:chOff x="0" y="0"/>
          <a:chExt cx="0" cy="0"/>
        </a:xfrm>
      </p:grpSpPr>
      <p:sp>
        <p:nvSpPr>
          <p:cNvPr id="538" name="Google Shape;538;p24"/>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4"/>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24"/>
          <p:cNvGrpSpPr/>
          <p:nvPr/>
        </p:nvGrpSpPr>
        <p:grpSpPr>
          <a:xfrm>
            <a:off x="-207" y="664293"/>
            <a:ext cx="155867" cy="653721"/>
            <a:chOff x="5385375" y="498300"/>
            <a:chExt cx="802200" cy="556500"/>
          </a:xfrm>
        </p:grpSpPr>
        <p:sp>
          <p:nvSpPr>
            <p:cNvPr id="541" name="Google Shape;541;p24"/>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4"/>
          <p:cNvGrpSpPr/>
          <p:nvPr/>
        </p:nvGrpSpPr>
        <p:grpSpPr>
          <a:xfrm>
            <a:off x="322384" y="657975"/>
            <a:ext cx="666347" cy="666373"/>
            <a:chOff x="7134700" y="414375"/>
            <a:chExt cx="501919" cy="501900"/>
          </a:xfrm>
        </p:grpSpPr>
        <p:sp>
          <p:nvSpPr>
            <p:cNvPr id="545" name="Google Shape;545;p24"/>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4"/>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4"/>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4"/>
          <p:cNvGrpSpPr/>
          <p:nvPr/>
        </p:nvGrpSpPr>
        <p:grpSpPr>
          <a:xfrm>
            <a:off x="8832384" y="670955"/>
            <a:ext cx="311815" cy="653721"/>
            <a:chOff x="5385375" y="498300"/>
            <a:chExt cx="802200" cy="556500"/>
          </a:xfrm>
        </p:grpSpPr>
        <p:sp>
          <p:nvSpPr>
            <p:cNvPr id="562" name="Google Shape;562;p2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24"/>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61" name="Google Shape;61;p13"/>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62" name="Google Shape;62;p13"/>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hyperlink" Target="https://docs.google.com/document/d/1_EFNX_lAJQiHwf861x4SkohMcJVVywA4-gS0xZwi-dY/edit#heading=h.7qqtfl26sjji" TargetMode="External"/><Relationship Id="rId13" Type="http://schemas.openxmlformats.org/officeDocument/2006/relationships/hyperlink" Target="https://docs.google.com/document/d/1_EFNX_lAJQiHwf861x4SkohMcJVVywA4-gS0xZwi-dY/edit#heading=h.rdfrmunwnhe8" TargetMode="External"/><Relationship Id="rId18" Type="http://schemas.openxmlformats.org/officeDocument/2006/relationships/hyperlink" Target="https://docs.google.com/document/d/1_EFNX_lAJQiHwf861x4SkohMcJVVywA4-gS0xZwi-dY/edit#heading=h.2moj62qnkzpd" TargetMode="External"/><Relationship Id="rId3" Type="http://schemas.openxmlformats.org/officeDocument/2006/relationships/hyperlink" Target="https://docs.google.com/document/d/1_EFNX_lAJQiHwf861x4SkohMcJVVywA4-gS0xZwi-dY/edit#heading=h.hoxz9kh2f8v2" TargetMode="External"/><Relationship Id="rId21" Type="http://schemas.openxmlformats.org/officeDocument/2006/relationships/hyperlink" Target="https://docs.google.com/document/d/1_EFNX_lAJQiHwf861x4SkohMcJVVywA4-gS0xZwi-dY/edit#heading=h.gp2qdic7typ1" TargetMode="External"/><Relationship Id="rId7" Type="http://schemas.openxmlformats.org/officeDocument/2006/relationships/hyperlink" Target="https://docs.google.com/document/d/1_EFNX_lAJQiHwf861x4SkohMcJVVywA4-gS0xZwi-dY/edit#heading=h.gi01fv43izte" TargetMode="External"/><Relationship Id="rId12" Type="http://schemas.openxmlformats.org/officeDocument/2006/relationships/hyperlink" Target="https://docs.google.com/document/d/1_EFNX_lAJQiHwf861x4SkohMcJVVywA4-gS0xZwi-dY/edit#heading=h.3z1rh6jn5au8" TargetMode="External"/><Relationship Id="rId17" Type="http://schemas.openxmlformats.org/officeDocument/2006/relationships/hyperlink" Target="https://docs.google.com/document/d/1_EFNX_lAJQiHwf861x4SkohMcJVVywA4-gS0xZwi-dY/edit#heading=h.zb4i8e2avnwq" TargetMode="External"/><Relationship Id="rId2" Type="http://schemas.openxmlformats.org/officeDocument/2006/relationships/notesSlide" Target="../notesSlides/notesSlide2.xml"/><Relationship Id="rId16" Type="http://schemas.openxmlformats.org/officeDocument/2006/relationships/hyperlink" Target="https://docs.google.com/document/d/1_EFNX_lAJQiHwf861x4SkohMcJVVywA4-gS0xZwi-dY/edit#heading=h.jc9a4mxuzrsk" TargetMode="External"/><Relationship Id="rId20" Type="http://schemas.openxmlformats.org/officeDocument/2006/relationships/hyperlink" Target="https://docs.google.com/document/d/1_EFNX_lAJQiHwf861x4SkohMcJVVywA4-gS0xZwi-dY/edit#heading=h.ldnfo4c1j8u" TargetMode="External"/><Relationship Id="rId1" Type="http://schemas.openxmlformats.org/officeDocument/2006/relationships/slideLayout" Target="../slideLayouts/slideLayout17.xml"/><Relationship Id="rId6" Type="http://schemas.openxmlformats.org/officeDocument/2006/relationships/hyperlink" Target="https://docs.google.com/document/d/1_EFNX_lAJQiHwf861x4SkohMcJVVywA4-gS0xZwi-dY/edit#heading=h.kdlcj2fxdm69" TargetMode="External"/><Relationship Id="rId11" Type="http://schemas.openxmlformats.org/officeDocument/2006/relationships/hyperlink" Target="https://docs.google.com/document/d/1_EFNX_lAJQiHwf861x4SkohMcJVVywA4-gS0xZwi-dY/edit#heading=h.yrvku9mhapk3" TargetMode="External"/><Relationship Id="rId24" Type="http://schemas.openxmlformats.org/officeDocument/2006/relationships/hyperlink" Target="https://docs.google.com/document/d/1_EFNX_lAJQiHwf861x4SkohMcJVVywA4-gS0xZwi-dY/edit#heading=h.ybun1tczuwx0" TargetMode="External"/><Relationship Id="rId5" Type="http://schemas.openxmlformats.org/officeDocument/2006/relationships/hyperlink" Target="https://docs.google.com/document/d/1_EFNX_lAJQiHwf861x4SkohMcJVVywA4-gS0xZwi-dY/edit#heading=h.afiv13nn3cif" TargetMode="External"/><Relationship Id="rId15" Type="http://schemas.openxmlformats.org/officeDocument/2006/relationships/hyperlink" Target="https://docs.google.com/document/d/1_EFNX_lAJQiHwf861x4SkohMcJVVywA4-gS0xZwi-dY/edit#heading=h.vnu4y2vz2dgg" TargetMode="External"/><Relationship Id="rId23" Type="http://schemas.openxmlformats.org/officeDocument/2006/relationships/hyperlink" Target="https://docs.google.com/document/d/1_EFNX_lAJQiHwf861x4SkohMcJVVywA4-gS0xZwi-dY/edit#heading=h.cf3fknuj0914" TargetMode="External"/><Relationship Id="rId10" Type="http://schemas.openxmlformats.org/officeDocument/2006/relationships/hyperlink" Target="https://docs.google.com/document/d/1_EFNX_lAJQiHwf861x4SkohMcJVVywA4-gS0xZwi-dY/edit#heading=h.gagy4q5v5mrn" TargetMode="External"/><Relationship Id="rId19" Type="http://schemas.openxmlformats.org/officeDocument/2006/relationships/hyperlink" Target="https://docs.google.com/document/d/1_EFNX_lAJQiHwf861x4SkohMcJVVywA4-gS0xZwi-dY/edit#heading=h.6jb5g1clf1b0" TargetMode="External"/><Relationship Id="rId4" Type="http://schemas.openxmlformats.org/officeDocument/2006/relationships/hyperlink" Target="https://docs.google.com/document/d/1_EFNX_lAJQiHwf861x4SkohMcJVVywA4-gS0xZwi-dY/edit#heading=h.unhwrlo20a8y" TargetMode="External"/><Relationship Id="rId9" Type="http://schemas.openxmlformats.org/officeDocument/2006/relationships/hyperlink" Target="https://docs.google.com/document/d/1_EFNX_lAJQiHwf861x4SkohMcJVVywA4-gS0xZwi-dY/edit#heading=h.m5nbbatex754" TargetMode="External"/><Relationship Id="rId14" Type="http://schemas.openxmlformats.org/officeDocument/2006/relationships/hyperlink" Target="https://docs.google.com/document/d/1_EFNX_lAJQiHwf861x4SkohMcJVVywA4-gS0xZwi-dY/edit#heading=h.b0usaqvuszn" TargetMode="External"/><Relationship Id="rId22" Type="http://schemas.openxmlformats.org/officeDocument/2006/relationships/hyperlink" Target="https://docs.google.com/document/d/1_EFNX_lAJQiHwf861x4SkohMcJVVywA4-gS0xZwi-dY/edit#heading=h.4tf7x15h951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5"/>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Bomb &amp; Run    </a:t>
            </a:r>
            <a:endParaRPr/>
          </a:p>
        </p:txBody>
      </p:sp>
      <p:sp>
        <p:nvSpPr>
          <p:cNvPr id="571" name="Google Shape;571;p25"/>
          <p:cNvSpPr txBox="1"/>
          <p:nvPr/>
        </p:nvSpPr>
        <p:spPr>
          <a:xfrm>
            <a:off x="6144000" y="3388800"/>
            <a:ext cx="3000000" cy="1492686"/>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700" dirty="0">
              <a:latin typeface="Barlow"/>
              <a:ea typeface="Barlow"/>
              <a:cs typeface="Barlow"/>
              <a:sym typeface="Barlow"/>
            </a:endParaRPr>
          </a:p>
          <a:p>
            <a:pPr marL="0" lvl="0" indent="0" algn="l" rtl="0">
              <a:lnSpc>
                <a:spcPct val="100000"/>
              </a:lnSpc>
              <a:spcBef>
                <a:spcPts val="0"/>
              </a:spcBef>
              <a:spcAft>
                <a:spcPts val="0"/>
              </a:spcAft>
              <a:buNone/>
            </a:pPr>
            <a:r>
              <a:rPr lang="es" sz="1700" dirty="0">
                <a:latin typeface="Barlow"/>
                <a:ea typeface="Barlow"/>
                <a:cs typeface="Barlow"/>
                <a:sym typeface="Barlow"/>
              </a:rPr>
              <a:t>Jorge Cambero Mogena</a:t>
            </a:r>
            <a:endParaRPr sz="1700" dirty="0">
              <a:latin typeface="Barlow"/>
              <a:ea typeface="Barlow"/>
              <a:cs typeface="Barlow"/>
              <a:sym typeface="Barlow"/>
            </a:endParaRPr>
          </a:p>
          <a:p>
            <a:pPr marL="0" lvl="0" indent="0" algn="l" rtl="0">
              <a:lnSpc>
                <a:spcPct val="100000"/>
              </a:lnSpc>
              <a:spcBef>
                <a:spcPts val="0"/>
              </a:spcBef>
              <a:spcAft>
                <a:spcPts val="0"/>
              </a:spcAft>
              <a:buNone/>
            </a:pPr>
            <a:r>
              <a:rPr lang="es" sz="1700" dirty="0">
                <a:latin typeface="Barlow"/>
                <a:ea typeface="Barlow"/>
                <a:cs typeface="Barlow"/>
                <a:sym typeface="Barlow"/>
              </a:rPr>
              <a:t>Félix Vilches Guzmán</a:t>
            </a:r>
            <a:endParaRPr sz="1700" dirty="0">
              <a:latin typeface="Barlow"/>
              <a:ea typeface="Barlow"/>
              <a:cs typeface="Barlow"/>
              <a:sym typeface="Barlow"/>
            </a:endParaRPr>
          </a:p>
          <a:p>
            <a:pPr marL="0" lvl="0" indent="0" algn="l" rtl="0">
              <a:lnSpc>
                <a:spcPct val="100000"/>
              </a:lnSpc>
              <a:spcBef>
                <a:spcPts val="0"/>
              </a:spcBef>
              <a:spcAft>
                <a:spcPts val="0"/>
              </a:spcAft>
              <a:buNone/>
            </a:pPr>
            <a:r>
              <a:rPr lang="es" sz="1700" dirty="0" smtClean="0">
                <a:latin typeface="Barlow"/>
                <a:ea typeface="Barlow"/>
                <a:cs typeface="Barlow"/>
                <a:sym typeface="Barlow"/>
              </a:rPr>
              <a:t>Javier </a:t>
            </a:r>
            <a:r>
              <a:rPr lang="es" sz="1700" dirty="0">
                <a:latin typeface="Barlow"/>
                <a:ea typeface="Barlow"/>
                <a:cs typeface="Barlow"/>
                <a:sym typeface="Barlow"/>
              </a:rPr>
              <a:t>Villa Blanco</a:t>
            </a:r>
            <a:endParaRPr sz="1700" dirty="0">
              <a:latin typeface="Barlow"/>
              <a:ea typeface="Barlow"/>
              <a:cs typeface="Barlow"/>
              <a:sym typeface="Barlow"/>
            </a:endParaRPr>
          </a:p>
          <a:p>
            <a:pPr marL="0" lvl="0" indent="0" algn="l" rtl="0">
              <a:lnSpc>
                <a:spcPct val="100000"/>
              </a:lnSpc>
              <a:spcBef>
                <a:spcPts val="0"/>
              </a:spcBef>
              <a:spcAft>
                <a:spcPts val="0"/>
              </a:spcAft>
              <a:buNone/>
            </a:pPr>
            <a:endParaRPr sz="1700" dirty="0">
              <a:latin typeface="Barlow"/>
              <a:ea typeface="Barlow"/>
              <a:cs typeface="Barlow"/>
              <a:sym typeface="Barlow"/>
            </a:endParaRPr>
          </a:p>
        </p:txBody>
      </p:sp>
      <p:sp>
        <p:nvSpPr>
          <p:cNvPr id="572" name="Google Shape;572;p25"/>
          <p:cNvSpPr txBox="1"/>
          <p:nvPr/>
        </p:nvSpPr>
        <p:spPr>
          <a:xfrm>
            <a:off x="685800" y="3588750"/>
            <a:ext cx="5924100" cy="107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200" b="1">
                <a:solidFill>
                  <a:schemeClr val="lt1"/>
                </a:solidFill>
                <a:latin typeface="Barlow"/>
                <a:ea typeface="Barlow"/>
                <a:cs typeface="Barlow"/>
                <a:sym typeface="Barlow"/>
              </a:rPr>
              <a:t>Equipo 06 </a:t>
            </a:r>
            <a:endParaRPr sz="3200" b="1">
              <a:solidFill>
                <a:schemeClr val="lt1"/>
              </a:solidFill>
              <a:latin typeface="Barlow"/>
              <a:ea typeface="Barlow"/>
              <a:cs typeface="Barlow"/>
              <a:sym typeface="Barlow"/>
            </a:endParaRPr>
          </a:p>
          <a:p>
            <a:pPr marL="0" lvl="0" indent="0" algn="l" rtl="0">
              <a:lnSpc>
                <a:spcPct val="90000"/>
              </a:lnSpc>
              <a:spcBef>
                <a:spcPts val="0"/>
              </a:spcBef>
              <a:spcAft>
                <a:spcPts val="0"/>
              </a:spcAft>
              <a:buNone/>
            </a:pPr>
            <a:r>
              <a:rPr lang="es" sz="3200" b="1">
                <a:solidFill>
                  <a:schemeClr val="lt1"/>
                </a:solidFill>
                <a:latin typeface="Barlow"/>
                <a:ea typeface="Barlow"/>
                <a:cs typeface="Barlow"/>
                <a:sym typeface="Barlow"/>
              </a:rPr>
              <a:t>SadowsWeb        SW  </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POWER UPS</a:t>
            </a:r>
            <a:endParaRPr/>
          </a:p>
        </p:txBody>
      </p:sp>
      <p:sp>
        <p:nvSpPr>
          <p:cNvPr id="653" name="Google Shape;653;p34"/>
          <p:cNvSpPr txBox="1">
            <a:spLocks noGrp="1"/>
          </p:cNvSpPr>
          <p:nvPr>
            <p:ph type="body" idx="1"/>
          </p:nvPr>
        </p:nvSpPr>
        <p:spPr>
          <a:xfrm>
            <a:off x="1199775" y="1599700"/>
            <a:ext cx="2636700" cy="28860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Font typeface="Barlow"/>
              <a:buChar char="▪"/>
            </a:pPr>
            <a:r>
              <a:rPr lang="es" sz="2000" b="1">
                <a:latin typeface="Barlow"/>
                <a:ea typeface="Barlow"/>
                <a:cs typeface="Barlow"/>
                <a:sym typeface="Barlow"/>
              </a:rPr>
              <a:t>BOTAS</a:t>
            </a:r>
            <a:endParaRPr sz="2000" b="1">
              <a:latin typeface="Barlow"/>
              <a:ea typeface="Barlow"/>
              <a:cs typeface="Barlow"/>
              <a:sym typeface="Barlow"/>
            </a:endParaRPr>
          </a:p>
          <a:p>
            <a:pPr marL="457200" lvl="0" indent="-355600" algn="l" rtl="0">
              <a:spcBef>
                <a:spcPts val="0"/>
              </a:spcBef>
              <a:spcAft>
                <a:spcPts val="0"/>
              </a:spcAft>
              <a:buSzPts val="2000"/>
              <a:buFont typeface="Barlow"/>
              <a:buChar char="▪"/>
            </a:pPr>
            <a:r>
              <a:rPr lang="es" sz="2000" b="1">
                <a:latin typeface="Barlow"/>
                <a:ea typeface="Barlow"/>
                <a:cs typeface="Barlow"/>
                <a:sym typeface="Barlow"/>
              </a:rPr>
              <a:t>PÓLVORA</a:t>
            </a:r>
            <a:endParaRPr sz="2000" b="1">
              <a:latin typeface="Barlow"/>
              <a:ea typeface="Barlow"/>
              <a:cs typeface="Barlow"/>
              <a:sym typeface="Barlow"/>
            </a:endParaRPr>
          </a:p>
          <a:p>
            <a:pPr marL="457200" lvl="0" indent="-355600" algn="l" rtl="0">
              <a:spcBef>
                <a:spcPts val="0"/>
              </a:spcBef>
              <a:spcAft>
                <a:spcPts val="0"/>
              </a:spcAft>
              <a:buSzPts val="2000"/>
              <a:buFont typeface="Barlow"/>
              <a:buChar char="▪"/>
            </a:pPr>
            <a:r>
              <a:rPr lang="es" sz="2000" b="1">
                <a:latin typeface="Barlow"/>
                <a:ea typeface="Barlow"/>
                <a:cs typeface="Barlow"/>
                <a:sym typeface="Barlow"/>
              </a:rPr>
              <a:t>RELOJ</a:t>
            </a:r>
            <a:endParaRPr sz="2000" b="1">
              <a:latin typeface="Barlow"/>
              <a:ea typeface="Barlow"/>
              <a:cs typeface="Barlow"/>
              <a:sym typeface="Barlow"/>
            </a:endParaRPr>
          </a:p>
          <a:p>
            <a:pPr marL="457200" lvl="0" indent="-355600" algn="l" rtl="0">
              <a:spcBef>
                <a:spcPts val="0"/>
              </a:spcBef>
              <a:spcAft>
                <a:spcPts val="0"/>
              </a:spcAft>
              <a:buSzPts val="2000"/>
              <a:buFont typeface="Barlow"/>
              <a:buChar char="▪"/>
            </a:pPr>
            <a:r>
              <a:rPr lang="es" sz="2000" b="1">
                <a:latin typeface="Barlow"/>
                <a:ea typeface="Barlow"/>
                <a:cs typeface="Barlow"/>
                <a:sym typeface="Barlow"/>
              </a:rPr>
              <a:t>VIDA EXTRA</a:t>
            </a:r>
            <a:endParaRPr sz="2000" b="1">
              <a:latin typeface="Barlow"/>
              <a:ea typeface="Barlow"/>
              <a:cs typeface="Barlow"/>
              <a:sym typeface="Barlow"/>
            </a:endParaRPr>
          </a:p>
          <a:p>
            <a:pPr marL="457200" lvl="0" indent="-355600" algn="l" rtl="0">
              <a:spcBef>
                <a:spcPts val="0"/>
              </a:spcBef>
              <a:spcAft>
                <a:spcPts val="0"/>
              </a:spcAft>
              <a:buSzPts val="2000"/>
              <a:buFont typeface="Barlow"/>
              <a:buChar char="▪"/>
            </a:pPr>
            <a:r>
              <a:rPr lang="es" sz="2000" b="1">
                <a:latin typeface="Barlow"/>
                <a:ea typeface="Barlow"/>
                <a:cs typeface="Barlow"/>
                <a:sym typeface="Barlow"/>
              </a:rPr>
              <a:t>SABOTAJE</a:t>
            </a:r>
            <a:endParaRPr sz="2000" b="1">
              <a:latin typeface="Barlow"/>
              <a:ea typeface="Barlow"/>
              <a:cs typeface="Barlow"/>
              <a:sym typeface="Barlow"/>
            </a:endParaRPr>
          </a:p>
          <a:p>
            <a:pPr marL="457200" lvl="0" indent="-355600" algn="l" rtl="0">
              <a:spcBef>
                <a:spcPts val="0"/>
              </a:spcBef>
              <a:spcAft>
                <a:spcPts val="0"/>
              </a:spcAft>
              <a:buSzPts val="2000"/>
              <a:buFont typeface="Barlow"/>
              <a:buChar char="▪"/>
            </a:pPr>
            <a:r>
              <a:rPr lang="es" sz="2000" b="1">
                <a:latin typeface="Barlow"/>
                <a:ea typeface="Barlow"/>
                <a:cs typeface="Barlow"/>
                <a:sym typeface="Barlow"/>
              </a:rPr>
              <a:t>ESCUDO</a:t>
            </a:r>
            <a:endParaRPr sz="2000" b="1">
              <a:latin typeface="Barlow"/>
              <a:ea typeface="Barlow"/>
              <a:cs typeface="Barlow"/>
              <a:sym typeface="Barlow"/>
            </a:endParaRPr>
          </a:p>
          <a:p>
            <a:pPr marL="457200" lvl="0" indent="-355600" algn="l" rtl="0">
              <a:spcBef>
                <a:spcPts val="0"/>
              </a:spcBef>
              <a:spcAft>
                <a:spcPts val="0"/>
              </a:spcAft>
              <a:buSzPts val="2000"/>
              <a:buFont typeface="Barlow"/>
              <a:buChar char="▪"/>
            </a:pPr>
            <a:r>
              <a:rPr lang="es" sz="2000" b="1">
                <a:latin typeface="Barlow"/>
                <a:ea typeface="Barlow"/>
                <a:cs typeface="Barlow"/>
                <a:sym typeface="Barlow"/>
              </a:rPr>
              <a:t>BOMBA LÁSER</a:t>
            </a:r>
            <a:endParaRPr sz="2000" b="1">
              <a:latin typeface="Barlow"/>
              <a:ea typeface="Barlow"/>
              <a:cs typeface="Barlow"/>
              <a:sym typeface="Barlow"/>
            </a:endParaRPr>
          </a:p>
        </p:txBody>
      </p:sp>
      <p:pic>
        <p:nvPicPr>
          <p:cNvPr id="654" name="Google Shape;654;p34"/>
          <p:cNvPicPr preferRelativeResize="0"/>
          <p:nvPr/>
        </p:nvPicPr>
        <p:blipFill>
          <a:blip r:embed="rId3">
            <a:alphaModFix/>
          </a:blip>
          <a:stretch>
            <a:fillRect/>
          </a:stretch>
        </p:blipFill>
        <p:spPr>
          <a:xfrm>
            <a:off x="4844950" y="1599700"/>
            <a:ext cx="1982400" cy="1982400"/>
          </a:xfrm>
          <a:prstGeom prst="rect">
            <a:avLst/>
          </a:prstGeom>
          <a:noFill/>
          <a:ln>
            <a:noFill/>
          </a:ln>
        </p:spPr>
      </p:pic>
      <p:pic>
        <p:nvPicPr>
          <p:cNvPr id="655" name="Google Shape;655;p34"/>
          <p:cNvPicPr preferRelativeResize="0"/>
          <p:nvPr/>
        </p:nvPicPr>
        <p:blipFill>
          <a:blip r:embed="rId4">
            <a:alphaModFix/>
          </a:blip>
          <a:stretch>
            <a:fillRect/>
          </a:stretch>
        </p:blipFill>
        <p:spPr>
          <a:xfrm>
            <a:off x="6045875" y="2571750"/>
            <a:ext cx="1982400" cy="198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5"/>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Controles</a:t>
            </a:r>
            <a:endParaRPr/>
          </a:p>
        </p:txBody>
      </p:sp>
      <p:sp>
        <p:nvSpPr>
          <p:cNvPr id="661" name="Google Shape;661;p35"/>
          <p:cNvSpPr txBox="1">
            <a:spLocks noGrp="1"/>
          </p:cNvSpPr>
          <p:nvPr>
            <p:ph type="body" idx="1"/>
          </p:nvPr>
        </p:nvSpPr>
        <p:spPr>
          <a:xfrm>
            <a:off x="4644413" y="3312075"/>
            <a:ext cx="1390800" cy="1350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 sz="1400"/>
              <a:t>Colocar bomba</a:t>
            </a:r>
            <a:endParaRPr sz="1400"/>
          </a:p>
        </p:txBody>
      </p:sp>
      <p:pic>
        <p:nvPicPr>
          <p:cNvPr id="662" name="Google Shape;662;p35"/>
          <p:cNvPicPr preferRelativeResize="0"/>
          <p:nvPr/>
        </p:nvPicPr>
        <p:blipFill>
          <a:blip r:embed="rId3">
            <a:alphaModFix/>
          </a:blip>
          <a:stretch>
            <a:fillRect/>
          </a:stretch>
        </p:blipFill>
        <p:spPr>
          <a:xfrm>
            <a:off x="1710525" y="1981750"/>
            <a:ext cx="1867576" cy="1795151"/>
          </a:xfrm>
          <a:prstGeom prst="rect">
            <a:avLst/>
          </a:prstGeom>
          <a:noFill/>
          <a:ln>
            <a:noFill/>
          </a:ln>
        </p:spPr>
      </p:pic>
      <p:pic>
        <p:nvPicPr>
          <p:cNvPr id="663" name="Google Shape;663;p35"/>
          <p:cNvPicPr preferRelativeResize="0"/>
          <p:nvPr/>
        </p:nvPicPr>
        <p:blipFill>
          <a:blip r:embed="rId4">
            <a:alphaModFix/>
          </a:blip>
          <a:stretch>
            <a:fillRect/>
          </a:stretch>
        </p:blipFill>
        <p:spPr>
          <a:xfrm>
            <a:off x="6671821" y="1413800"/>
            <a:ext cx="1518225" cy="3463048"/>
          </a:xfrm>
          <a:prstGeom prst="rect">
            <a:avLst/>
          </a:prstGeom>
          <a:noFill/>
          <a:ln>
            <a:noFill/>
          </a:ln>
        </p:spPr>
      </p:pic>
      <p:sp>
        <p:nvSpPr>
          <p:cNvPr id="664" name="Google Shape;664;p35"/>
          <p:cNvSpPr/>
          <p:nvPr/>
        </p:nvSpPr>
        <p:spPr>
          <a:xfrm>
            <a:off x="3648675" y="3421625"/>
            <a:ext cx="782400" cy="16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5"/>
          <p:cNvSpPr/>
          <p:nvPr/>
        </p:nvSpPr>
        <p:spPr>
          <a:xfrm>
            <a:off x="3648675" y="2795925"/>
            <a:ext cx="782400" cy="166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5"/>
          <p:cNvSpPr txBox="1"/>
          <p:nvPr/>
        </p:nvSpPr>
        <p:spPr>
          <a:xfrm>
            <a:off x="4572000" y="2679225"/>
            <a:ext cx="135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Barlow Light"/>
                <a:ea typeface="Barlow Light"/>
                <a:cs typeface="Barlow Light"/>
                <a:sym typeface="Barlow Light"/>
              </a:rPr>
              <a:t>Movimiento</a:t>
            </a:r>
            <a:endParaRPr>
              <a:latin typeface="Barlow Light"/>
              <a:ea typeface="Barlow Light"/>
              <a:cs typeface="Barlow Light"/>
              <a:sym typeface="Barlow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6"/>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Interacción entre elementos</a:t>
            </a:r>
            <a:endParaRPr/>
          </a:p>
        </p:txBody>
      </p:sp>
      <p:pic>
        <p:nvPicPr>
          <p:cNvPr id="672" name="Google Shape;672;p36"/>
          <p:cNvPicPr preferRelativeResize="0"/>
          <p:nvPr/>
        </p:nvPicPr>
        <p:blipFill>
          <a:blip r:embed="rId3">
            <a:alphaModFix/>
          </a:blip>
          <a:stretch>
            <a:fillRect/>
          </a:stretch>
        </p:blipFill>
        <p:spPr>
          <a:xfrm>
            <a:off x="761575" y="1486725"/>
            <a:ext cx="4019175" cy="2940500"/>
          </a:xfrm>
          <a:prstGeom prst="rect">
            <a:avLst/>
          </a:prstGeom>
          <a:noFill/>
          <a:ln>
            <a:noFill/>
          </a:ln>
        </p:spPr>
      </p:pic>
      <p:sp>
        <p:nvSpPr>
          <p:cNvPr id="673" name="Google Shape;673;p36"/>
          <p:cNvSpPr txBox="1"/>
          <p:nvPr/>
        </p:nvSpPr>
        <p:spPr>
          <a:xfrm>
            <a:off x="4884325" y="1966813"/>
            <a:ext cx="41430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Barlow Light"/>
              <a:buChar char="●"/>
            </a:pPr>
            <a:r>
              <a:rPr lang="es">
                <a:latin typeface="Barlow Light"/>
                <a:ea typeface="Barlow Light"/>
                <a:cs typeface="Barlow Light"/>
                <a:sym typeface="Barlow Light"/>
              </a:rPr>
              <a:t>Personajes no pueden chocar</a:t>
            </a:r>
            <a:endParaRPr>
              <a:latin typeface="Barlow Light"/>
              <a:ea typeface="Barlow Light"/>
              <a:cs typeface="Barlow Light"/>
              <a:sym typeface="Barlow Light"/>
            </a:endParaRPr>
          </a:p>
          <a:p>
            <a:pPr marL="457200" lvl="0" indent="0" algn="l" rtl="0">
              <a:spcBef>
                <a:spcPts val="0"/>
              </a:spcBef>
              <a:spcAft>
                <a:spcPts val="0"/>
              </a:spcAft>
              <a:buNone/>
            </a:pPr>
            <a:endParaRPr>
              <a:latin typeface="Barlow Light"/>
              <a:ea typeface="Barlow Light"/>
              <a:cs typeface="Barlow Light"/>
              <a:sym typeface="Barlow Light"/>
            </a:endParaRPr>
          </a:p>
          <a:p>
            <a:pPr marL="457200" lvl="0" indent="-317500" algn="l" rtl="0">
              <a:spcBef>
                <a:spcPts val="0"/>
              </a:spcBef>
              <a:spcAft>
                <a:spcPts val="0"/>
              </a:spcAft>
              <a:buSzPts val="1400"/>
              <a:buFont typeface="Barlow Light"/>
              <a:buChar char="●"/>
            </a:pPr>
            <a:r>
              <a:rPr lang="es">
                <a:latin typeface="Barlow Light"/>
                <a:ea typeface="Barlow Light"/>
                <a:cs typeface="Barlow Light"/>
                <a:sym typeface="Barlow Light"/>
              </a:rPr>
              <a:t>Bloques débiles y fuertes</a:t>
            </a:r>
            <a:endParaRPr>
              <a:latin typeface="Barlow Light"/>
              <a:ea typeface="Barlow Light"/>
              <a:cs typeface="Barlow Light"/>
              <a:sym typeface="Barlow Light"/>
            </a:endParaRPr>
          </a:p>
          <a:p>
            <a:pPr marL="457200" lvl="0" indent="0" algn="l" rtl="0">
              <a:spcBef>
                <a:spcPts val="0"/>
              </a:spcBef>
              <a:spcAft>
                <a:spcPts val="0"/>
              </a:spcAft>
              <a:buNone/>
            </a:pPr>
            <a:endParaRPr>
              <a:latin typeface="Barlow Light"/>
              <a:ea typeface="Barlow Light"/>
              <a:cs typeface="Barlow Light"/>
              <a:sym typeface="Barlow Light"/>
            </a:endParaRPr>
          </a:p>
          <a:p>
            <a:pPr marL="457200" lvl="0" indent="-317500" algn="l" rtl="0">
              <a:spcBef>
                <a:spcPts val="0"/>
              </a:spcBef>
              <a:spcAft>
                <a:spcPts val="0"/>
              </a:spcAft>
              <a:buSzPts val="1400"/>
              <a:buFont typeface="Barlow Light"/>
              <a:buChar char="●"/>
            </a:pPr>
            <a:r>
              <a:rPr lang="es">
                <a:latin typeface="Barlow Light"/>
                <a:ea typeface="Barlow Light"/>
                <a:cs typeface="Barlow Light"/>
                <a:sym typeface="Barlow Light"/>
              </a:rPr>
              <a:t>Rango explosión bomba</a:t>
            </a:r>
            <a:endParaRPr>
              <a:latin typeface="Barlow Light"/>
              <a:ea typeface="Barlow Light"/>
              <a:cs typeface="Barlow Light"/>
              <a:sym typeface="Barlow Light"/>
            </a:endParaRPr>
          </a:p>
          <a:p>
            <a:pPr marL="457200" lvl="0" indent="0" algn="l" rtl="0">
              <a:spcBef>
                <a:spcPts val="0"/>
              </a:spcBef>
              <a:spcAft>
                <a:spcPts val="0"/>
              </a:spcAft>
              <a:buNone/>
            </a:pPr>
            <a:endParaRPr>
              <a:latin typeface="Barlow Light"/>
              <a:ea typeface="Barlow Light"/>
              <a:cs typeface="Barlow Light"/>
              <a:sym typeface="Barlow Light"/>
            </a:endParaRPr>
          </a:p>
          <a:p>
            <a:pPr marL="457200" lvl="0" indent="-317500" algn="l" rtl="0">
              <a:spcBef>
                <a:spcPts val="0"/>
              </a:spcBef>
              <a:spcAft>
                <a:spcPts val="0"/>
              </a:spcAft>
              <a:buSzPts val="1400"/>
              <a:buFont typeface="Barlow Light"/>
              <a:buChar char="●"/>
            </a:pPr>
            <a:r>
              <a:rPr lang="es">
                <a:latin typeface="Barlow Light"/>
                <a:ea typeface="Barlow Light"/>
                <a:cs typeface="Barlow Light"/>
                <a:sym typeface="Barlow Light"/>
              </a:rPr>
              <a:t>Bombas explotan otras bombas</a:t>
            </a:r>
            <a:endParaRPr>
              <a:latin typeface="Barlow Light"/>
              <a:ea typeface="Barlow Light"/>
              <a:cs typeface="Barlow Light"/>
              <a:sym typeface="Barlow Light"/>
            </a:endParaRPr>
          </a:p>
          <a:p>
            <a:pPr marL="457200" lvl="0" indent="0" algn="l" rtl="0">
              <a:spcBef>
                <a:spcPts val="0"/>
              </a:spcBef>
              <a:spcAft>
                <a:spcPts val="0"/>
              </a:spcAft>
              <a:buNone/>
            </a:pPr>
            <a:endParaRPr>
              <a:latin typeface="Barlow Light"/>
              <a:ea typeface="Barlow Light"/>
              <a:cs typeface="Barlow Light"/>
              <a:sym typeface="Barlow Light"/>
            </a:endParaRPr>
          </a:p>
          <a:p>
            <a:pPr marL="457200" lvl="0" indent="-317500" algn="l" rtl="0">
              <a:spcBef>
                <a:spcPts val="0"/>
              </a:spcBef>
              <a:spcAft>
                <a:spcPts val="0"/>
              </a:spcAft>
              <a:buSzPts val="1400"/>
              <a:buFont typeface="Barlow Light"/>
              <a:buChar char="●"/>
            </a:pPr>
            <a:r>
              <a:rPr lang="es">
                <a:latin typeface="Barlow Light"/>
                <a:ea typeface="Barlow Light"/>
                <a:cs typeface="Barlow Light"/>
                <a:sym typeface="Barlow Light"/>
              </a:rPr>
              <a:t>Caminar sobre Powerup</a:t>
            </a:r>
            <a:endParaRPr>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fade">
                                      <p:cBhvr>
                                        <p:cTn id="7" dur="100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7"/>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Multijugador</a:t>
            </a:r>
            <a:endParaRPr/>
          </a:p>
        </p:txBody>
      </p:sp>
      <p:sp>
        <p:nvSpPr>
          <p:cNvPr id="679" name="Google Shape;679;p37"/>
          <p:cNvSpPr txBox="1">
            <a:spLocks noGrp="1"/>
          </p:cNvSpPr>
          <p:nvPr>
            <p:ph type="body" idx="1"/>
          </p:nvPr>
        </p:nvSpPr>
        <p:spPr>
          <a:xfrm>
            <a:off x="949675" y="1599700"/>
            <a:ext cx="3962400" cy="28860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s" sz="2000"/>
              <a:t>Interfaz compartida</a:t>
            </a:r>
            <a:endParaRPr sz="2000"/>
          </a:p>
          <a:p>
            <a:pPr marL="457200" lvl="0" indent="-355600" algn="l" rtl="0">
              <a:spcBef>
                <a:spcPts val="0"/>
              </a:spcBef>
              <a:spcAft>
                <a:spcPts val="0"/>
              </a:spcAft>
              <a:buSzPts val="2000"/>
              <a:buChar char="▪"/>
            </a:pPr>
            <a:r>
              <a:rPr lang="es" sz="2000"/>
              <a:t>Máxima información posible</a:t>
            </a:r>
            <a:endParaRPr sz="2000"/>
          </a:p>
          <a:p>
            <a:pPr marL="457200" lvl="0" indent="-355600" algn="l" rtl="0">
              <a:spcBef>
                <a:spcPts val="0"/>
              </a:spcBef>
              <a:spcAft>
                <a:spcPts val="0"/>
              </a:spcAft>
              <a:buSzPts val="2000"/>
              <a:buChar char="▪"/>
            </a:pPr>
            <a:r>
              <a:rPr lang="es" sz="2000"/>
              <a:t>Controles para jugador 2</a:t>
            </a:r>
            <a:endParaRPr sz="2000"/>
          </a:p>
          <a:p>
            <a:pPr marL="457200" lvl="0" indent="-355600" algn="l" rtl="0">
              <a:spcBef>
                <a:spcPts val="0"/>
              </a:spcBef>
              <a:spcAft>
                <a:spcPts val="0"/>
              </a:spcAft>
              <a:buSzPts val="2000"/>
              <a:buChar char="▪"/>
            </a:pPr>
            <a:r>
              <a:rPr lang="es" sz="2000"/>
              <a:t>Flecha sobre tu personaje</a:t>
            </a:r>
            <a:endParaRPr sz="2000"/>
          </a:p>
          <a:p>
            <a:pPr marL="457200" lvl="0" indent="-355600" algn="l" rtl="0">
              <a:spcBef>
                <a:spcPts val="0"/>
              </a:spcBef>
              <a:spcAft>
                <a:spcPts val="0"/>
              </a:spcAft>
              <a:buSzPts val="2000"/>
              <a:buChar char="▪"/>
            </a:pPr>
            <a:r>
              <a:rPr lang="es" sz="2000"/>
              <a:t>Multijugador online</a:t>
            </a:r>
            <a:endParaRPr sz="2000"/>
          </a:p>
        </p:txBody>
      </p:sp>
      <p:pic>
        <p:nvPicPr>
          <p:cNvPr id="680" name="Google Shape;680;p37"/>
          <p:cNvPicPr preferRelativeResize="0"/>
          <p:nvPr/>
        </p:nvPicPr>
        <p:blipFill>
          <a:blip r:embed="rId3">
            <a:alphaModFix/>
          </a:blip>
          <a:stretch>
            <a:fillRect/>
          </a:stretch>
        </p:blipFill>
        <p:spPr>
          <a:xfrm>
            <a:off x="4735725" y="1599700"/>
            <a:ext cx="4132349" cy="2324441"/>
          </a:xfrm>
          <a:prstGeom prst="rect">
            <a:avLst/>
          </a:prstGeom>
          <a:noFill/>
          <a:ln>
            <a:noFill/>
          </a:ln>
        </p:spPr>
      </p:pic>
      <p:pic>
        <p:nvPicPr>
          <p:cNvPr id="681" name="Google Shape;681;p37"/>
          <p:cNvPicPr preferRelativeResize="0"/>
          <p:nvPr/>
        </p:nvPicPr>
        <p:blipFill>
          <a:blip r:embed="rId4">
            <a:alphaModFix/>
          </a:blip>
          <a:stretch>
            <a:fillRect/>
          </a:stretch>
        </p:blipFill>
        <p:spPr>
          <a:xfrm>
            <a:off x="603375" y="3614950"/>
            <a:ext cx="4132350" cy="1384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8"/>
          <p:cNvSpPr txBox="1">
            <a:spLocks noGrp="1"/>
          </p:cNvSpPr>
          <p:nvPr>
            <p:ph type="ctrTitle"/>
          </p:nvPr>
        </p:nvSpPr>
        <p:spPr>
          <a:xfrm>
            <a:off x="492925" y="2127750"/>
            <a:ext cx="6288000" cy="888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
              <a:t>INTERFAZ Y ARTE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9"/>
          <p:cNvSpPr txBox="1">
            <a:spLocks noGrp="1"/>
          </p:cNvSpPr>
          <p:nvPr>
            <p:ph type="title"/>
          </p:nvPr>
        </p:nvSpPr>
        <p:spPr>
          <a:xfrm>
            <a:off x="508700" y="646500"/>
            <a:ext cx="42843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Apartado visual</a:t>
            </a:r>
            <a:endParaRPr/>
          </a:p>
        </p:txBody>
      </p:sp>
      <p:sp>
        <p:nvSpPr>
          <p:cNvPr id="692" name="Google Shape;692;p39"/>
          <p:cNvSpPr txBox="1">
            <a:spLocks noGrp="1"/>
          </p:cNvSpPr>
          <p:nvPr>
            <p:ph type="body" idx="1"/>
          </p:nvPr>
        </p:nvSpPr>
        <p:spPr>
          <a:xfrm>
            <a:off x="508700" y="1599700"/>
            <a:ext cx="4284300" cy="2886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693" name="Google Shape;693;p39"/>
          <p:cNvPicPr preferRelativeResize="0"/>
          <p:nvPr/>
        </p:nvPicPr>
        <p:blipFill>
          <a:blip r:embed="rId3">
            <a:alphaModFix/>
          </a:blip>
          <a:stretch>
            <a:fillRect/>
          </a:stretch>
        </p:blipFill>
        <p:spPr>
          <a:xfrm>
            <a:off x="357325" y="1512225"/>
            <a:ext cx="5124951" cy="2886000"/>
          </a:xfrm>
          <a:prstGeom prst="rect">
            <a:avLst/>
          </a:prstGeom>
          <a:noFill/>
          <a:ln w="25400" cap="flat" cmpd="sng">
            <a:solidFill>
              <a:srgbClr val="000000"/>
            </a:solidFill>
            <a:prstDash val="solid"/>
            <a:miter lim="8000"/>
            <a:headEnd type="none" w="sm" len="sm"/>
            <a:tailEnd type="none" w="sm" len="sm"/>
          </a:ln>
          <a:effectLst>
            <a:outerShdw blurRad="57150" dist="66675" dir="2880000" algn="bl" rotWithShape="0">
              <a:srgbClr val="000000">
                <a:alpha val="50000"/>
              </a:srgbClr>
            </a:outerShdw>
          </a:effectLst>
        </p:spPr>
      </p:pic>
      <p:pic>
        <p:nvPicPr>
          <p:cNvPr id="694" name="Google Shape;694;p39"/>
          <p:cNvPicPr preferRelativeResize="0"/>
          <p:nvPr/>
        </p:nvPicPr>
        <p:blipFill>
          <a:blip r:embed="rId4">
            <a:alphaModFix/>
          </a:blip>
          <a:stretch>
            <a:fillRect/>
          </a:stretch>
        </p:blipFill>
        <p:spPr>
          <a:xfrm>
            <a:off x="5968625" y="646500"/>
            <a:ext cx="2076450" cy="1819275"/>
          </a:xfrm>
          <a:prstGeom prst="rect">
            <a:avLst/>
          </a:prstGeom>
          <a:noFill/>
          <a:ln w="12700" cap="flat" cmpd="sng">
            <a:solidFill>
              <a:srgbClr val="000000"/>
            </a:solidFill>
            <a:prstDash val="solid"/>
            <a:miter lim="8000"/>
            <a:headEnd type="none" w="sm" len="sm"/>
            <a:tailEnd type="none" w="sm" len="sm"/>
          </a:ln>
          <a:effectLst>
            <a:outerShdw blurRad="57150" dist="19050" dir="2640000" algn="bl" rotWithShape="0">
              <a:srgbClr val="000000">
                <a:alpha val="50000"/>
              </a:srgbClr>
            </a:outerShdw>
          </a:effectLst>
        </p:spPr>
      </p:pic>
      <p:pic>
        <p:nvPicPr>
          <p:cNvPr id="695" name="Google Shape;695;p39"/>
          <p:cNvPicPr preferRelativeResize="0"/>
          <p:nvPr/>
        </p:nvPicPr>
        <p:blipFill>
          <a:blip r:embed="rId5">
            <a:alphaModFix/>
          </a:blip>
          <a:stretch>
            <a:fillRect/>
          </a:stretch>
        </p:blipFill>
        <p:spPr>
          <a:xfrm>
            <a:off x="6187700" y="2656900"/>
            <a:ext cx="1638300" cy="1828800"/>
          </a:xfrm>
          <a:prstGeom prst="rect">
            <a:avLst/>
          </a:prstGeom>
          <a:noFill/>
          <a:ln w="12700" cap="flat" cmpd="sng">
            <a:solidFill>
              <a:srgbClr val="000000"/>
            </a:solidFill>
            <a:prstDash val="solid"/>
            <a:miter lim="8000"/>
            <a:headEnd type="none" w="sm" len="sm"/>
            <a:tailEnd type="none" w="sm" len="sm"/>
          </a:ln>
          <a:effectLst>
            <a:outerShdw blurRad="57150" dist="19050" dir="246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40"/>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Mapa</a:t>
            </a:r>
            <a:endParaRPr/>
          </a:p>
        </p:txBody>
      </p:sp>
      <p:sp>
        <p:nvSpPr>
          <p:cNvPr id="701" name="Google Shape;701;p40"/>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pic>
        <p:nvPicPr>
          <p:cNvPr id="2050" name="Picture 2" descr="D:\Escritorio\Recuperaciones TercerCurso\JR\GitHub\Bomb-Run-main\Imágenes\Juego\Mapas\Map0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18" y="1425200"/>
            <a:ext cx="2585992" cy="181958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Escritorio\Recuperaciones TercerCurso\JR\GitHub\Bomb-Run-main\Imágenes\Juego\Mapas\Map002G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20" y="3331526"/>
            <a:ext cx="2136185" cy="15030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scritorio\Recuperaciones TercerCurso\JR\GitHub\Bomb-Run-main\Imágenes\Juego\Mapas\Map00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4908" y="1425200"/>
            <a:ext cx="2585991" cy="181958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Escritorio\Recuperaciones TercerCurso\JR\GitHub\Bomb-Run-main\Imágenes\Juego\Mapas\Map00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5188" y="1425200"/>
            <a:ext cx="2585991" cy="18195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scritorio\Recuperaciones TercerCurso\JR\GitHub\Bomb-Run-main\Imágenes\Juego\Mapas\Map003G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0709" y="3367833"/>
            <a:ext cx="2054387" cy="144553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Escritorio\Recuperaciones TercerCurso\JR\GitHub\Bomb-Run-main\Imágenes\Juego\Mapas\Map004GP.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0792" y="3346586"/>
            <a:ext cx="2114782" cy="1488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1"/>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Puntuación</a:t>
            </a:r>
            <a:endParaRPr/>
          </a:p>
        </p:txBody>
      </p:sp>
      <p:sp>
        <p:nvSpPr>
          <p:cNvPr id="708" name="Google Shape;708;p41"/>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709" name="Google Shape;709;p41"/>
          <p:cNvPicPr preferRelativeResize="0"/>
          <p:nvPr/>
        </p:nvPicPr>
        <p:blipFill>
          <a:blip r:embed="rId3">
            <a:alphaModFix/>
          </a:blip>
          <a:stretch>
            <a:fillRect/>
          </a:stretch>
        </p:blipFill>
        <p:spPr>
          <a:xfrm>
            <a:off x="1658100" y="1599700"/>
            <a:ext cx="5734050" cy="3209925"/>
          </a:xfrm>
          <a:prstGeom prst="rect">
            <a:avLst/>
          </a:prstGeom>
          <a:noFill/>
          <a:ln w="25400" cap="flat" cmpd="sng">
            <a:solidFill>
              <a:srgbClr val="000000"/>
            </a:solidFill>
            <a:prstDash val="solid"/>
            <a:miter lim="8000"/>
            <a:headEnd type="none" w="sm" len="sm"/>
            <a:tailEnd type="none" w="sm" len="sm"/>
          </a:ln>
          <a:effectLst>
            <a:outerShdw blurRad="57150" dist="19050" dir="198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2"/>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Resultados</a:t>
            </a:r>
            <a:endParaRPr/>
          </a:p>
        </p:txBody>
      </p:sp>
      <p:sp>
        <p:nvSpPr>
          <p:cNvPr id="715" name="Google Shape;715;p42"/>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pic>
        <p:nvPicPr>
          <p:cNvPr id="716" name="Google Shape;716;p42"/>
          <p:cNvPicPr preferRelativeResize="0"/>
          <p:nvPr/>
        </p:nvPicPr>
        <p:blipFill>
          <a:blip r:embed="rId3">
            <a:alphaModFix/>
          </a:blip>
          <a:stretch>
            <a:fillRect/>
          </a:stretch>
        </p:blipFill>
        <p:spPr>
          <a:xfrm>
            <a:off x="1658100" y="1599700"/>
            <a:ext cx="5734050" cy="3209925"/>
          </a:xfrm>
          <a:prstGeom prst="rect">
            <a:avLst/>
          </a:prstGeom>
          <a:noFill/>
          <a:ln w="25400" cap="flat" cmpd="sng">
            <a:solidFill>
              <a:srgbClr val="000000"/>
            </a:solidFill>
            <a:prstDash val="solid"/>
            <a:miter lim="8000"/>
            <a:headEnd type="none" w="sm" len="sm"/>
            <a:tailEnd type="none" w="sm" len="sm"/>
          </a:ln>
          <a:effectLst>
            <a:outerShdw blurRad="57150" dist="19050" dir="2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43"/>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Música</a:t>
            </a:r>
            <a:endParaRPr/>
          </a:p>
        </p:txBody>
      </p:sp>
      <p:sp>
        <p:nvSpPr>
          <p:cNvPr id="722" name="Google Shape;722;p43"/>
          <p:cNvSpPr txBox="1">
            <a:spLocks noGrp="1"/>
          </p:cNvSpPr>
          <p:nvPr>
            <p:ph type="body" idx="1"/>
          </p:nvPr>
        </p:nvSpPr>
        <p:spPr>
          <a:xfrm>
            <a:off x="1199775" y="1599700"/>
            <a:ext cx="6650700" cy="28860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Font typeface="Barlow"/>
              <a:buChar char="●"/>
            </a:pPr>
            <a:r>
              <a:rPr lang="es" b="1" dirty="0">
                <a:latin typeface="Barlow"/>
                <a:ea typeface="Barlow"/>
                <a:cs typeface="Barlow"/>
                <a:sym typeface="Barlow"/>
              </a:rPr>
              <a:t>Música</a:t>
            </a:r>
            <a:endParaRPr b="1" dirty="0">
              <a:latin typeface="Barlow"/>
              <a:ea typeface="Barlow"/>
              <a:cs typeface="Barlow"/>
              <a:sym typeface="Barlow"/>
            </a:endParaRPr>
          </a:p>
          <a:p>
            <a:pPr marL="914400" lvl="1" indent="-381000" algn="l" rtl="0">
              <a:spcBef>
                <a:spcPts val="0"/>
              </a:spcBef>
              <a:spcAft>
                <a:spcPts val="0"/>
              </a:spcAft>
              <a:buSzPts val="2400"/>
              <a:buChar char="○"/>
            </a:pPr>
            <a:r>
              <a:rPr lang="es" dirty="0"/>
              <a:t>Una pista para cada </a:t>
            </a:r>
            <a:r>
              <a:rPr lang="es" dirty="0" smtClean="0"/>
              <a:t>mapa</a:t>
            </a:r>
          </a:p>
          <a:p>
            <a:pPr marL="914400" lvl="1" indent="-381000" algn="l" rtl="0">
              <a:spcBef>
                <a:spcPts val="0"/>
              </a:spcBef>
              <a:spcAft>
                <a:spcPts val="0"/>
              </a:spcAft>
              <a:buSzPts val="2400"/>
              <a:buChar char="○"/>
            </a:pPr>
            <a:r>
              <a:rPr lang="es-ES" dirty="0" smtClean="0"/>
              <a:t>Una</a:t>
            </a:r>
            <a:r>
              <a:rPr lang="es" dirty="0" smtClean="0"/>
              <a:t> pista para el menú </a:t>
            </a:r>
          </a:p>
          <a:p>
            <a:pPr marL="914400" lvl="1" indent="-381000" algn="l" rtl="0">
              <a:spcBef>
                <a:spcPts val="0"/>
              </a:spcBef>
              <a:spcAft>
                <a:spcPts val="0"/>
              </a:spcAft>
              <a:buSzPts val="2400"/>
              <a:buChar char="○"/>
            </a:pPr>
            <a:r>
              <a:rPr lang="es" dirty="0" smtClean="0"/>
              <a:t>Una para cada personaje</a:t>
            </a:r>
            <a:endParaRPr dirty="0"/>
          </a:p>
          <a:p>
            <a:pPr marL="457200" lvl="0" indent="-381000" algn="l" rtl="0">
              <a:spcBef>
                <a:spcPts val="0"/>
              </a:spcBef>
              <a:spcAft>
                <a:spcPts val="0"/>
              </a:spcAft>
              <a:buSzPts val="2400"/>
              <a:buFont typeface="Barlow"/>
              <a:buChar char="●"/>
            </a:pPr>
            <a:r>
              <a:rPr lang="es" b="1" dirty="0">
                <a:latin typeface="Barlow"/>
                <a:ea typeface="Barlow"/>
                <a:cs typeface="Barlow"/>
                <a:sym typeface="Barlow"/>
              </a:rPr>
              <a:t>Efectos de sonido</a:t>
            </a:r>
            <a:endParaRPr b="1" dirty="0">
              <a:latin typeface="Barlow"/>
              <a:ea typeface="Barlow"/>
              <a:cs typeface="Barlow"/>
              <a:sym typeface="Barlow"/>
            </a:endParaRPr>
          </a:p>
          <a:p>
            <a:pPr marL="914400" lvl="1" indent="-381000" algn="l" rtl="0">
              <a:spcBef>
                <a:spcPts val="0"/>
              </a:spcBef>
              <a:spcAft>
                <a:spcPts val="0"/>
              </a:spcAft>
              <a:buSzPts val="2400"/>
              <a:buChar char="○"/>
            </a:pPr>
            <a:r>
              <a:rPr lang="es" dirty="0"/>
              <a:t>Feedback al jugador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2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s"/>
              <a:t>2</a:t>
            </a:fld>
            <a:endParaRPr/>
          </a:p>
        </p:txBody>
      </p:sp>
      <p:sp>
        <p:nvSpPr>
          <p:cNvPr id="578" name="Google Shape;578;p26"/>
          <p:cNvSpPr txBox="1"/>
          <p:nvPr/>
        </p:nvSpPr>
        <p:spPr>
          <a:xfrm>
            <a:off x="1050200" y="1317175"/>
            <a:ext cx="3988200" cy="343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900" dirty="0">
              <a:latin typeface="Barlow"/>
              <a:ea typeface="Barlow"/>
              <a:cs typeface="Barlow"/>
              <a:sym typeface="Barlow"/>
            </a:endParaRPr>
          </a:p>
          <a:p>
            <a:pPr marL="0" lvl="0" indent="0" algn="l" rtl="0">
              <a:lnSpc>
                <a:spcPct val="115000"/>
              </a:lnSpc>
              <a:spcBef>
                <a:spcPts val="0"/>
              </a:spcBef>
              <a:spcAft>
                <a:spcPts val="0"/>
              </a:spcAft>
              <a:buNone/>
            </a:pPr>
            <a:r>
              <a:rPr lang="es" sz="900" dirty="0">
                <a:solidFill>
                  <a:srgbClr val="980000"/>
                </a:solidFill>
                <a:latin typeface="Barlow"/>
                <a:ea typeface="Barlow"/>
                <a:cs typeface="Barlow"/>
                <a:sym typeface="Barlow"/>
              </a:rPr>
              <a:t>-- JAVI --</a:t>
            </a:r>
            <a:endParaRPr sz="900" dirty="0">
              <a:solidFill>
                <a:srgbClr val="980000"/>
              </a:solidFill>
              <a:latin typeface="Barlow"/>
              <a:ea typeface="Barlow"/>
              <a:cs typeface="Barlow"/>
              <a:sym typeface="Barlow"/>
            </a:endParaRPr>
          </a:p>
          <a:p>
            <a:pPr marL="0" lvl="0" indent="0" algn="l" rtl="0">
              <a:spcBef>
                <a:spcPts val="400"/>
              </a:spcBef>
              <a:spcAft>
                <a:spcPts val="0"/>
              </a:spcAft>
              <a:buNone/>
            </a:pPr>
            <a:r>
              <a:rPr lang="es" sz="900" b="1" dirty="0">
                <a:uFill>
                  <a:noFill/>
                </a:uFill>
                <a:hlinkClick r:id="rId3"/>
              </a:rPr>
              <a:t>1.0-Introducción</a:t>
            </a:r>
            <a:r>
              <a:rPr lang="es" sz="900" b="1" dirty="0"/>
              <a:t>	</a:t>
            </a:r>
            <a:endParaRPr sz="900" b="1" dirty="0"/>
          </a:p>
          <a:p>
            <a:pPr marL="457200" lvl="0" indent="-285750" algn="l" rtl="0">
              <a:spcBef>
                <a:spcPts val="300"/>
              </a:spcBef>
              <a:spcAft>
                <a:spcPts val="0"/>
              </a:spcAft>
              <a:buSzPts val="900"/>
              <a:buFont typeface="Barlow"/>
              <a:buChar char="●"/>
            </a:pPr>
            <a:r>
              <a:rPr lang="es" sz="900" dirty="0">
                <a:uFill>
                  <a:noFill/>
                </a:uFill>
                <a:hlinkClick r:id="rId4"/>
              </a:rPr>
              <a:t>1.1-Concepto</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5"/>
              </a:rPr>
              <a:t>1.2-Características</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6"/>
              </a:rPr>
              <a:t>1.3-Género</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7"/>
              </a:rPr>
              <a:t>1.4-Jugabilidad</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8"/>
              </a:rPr>
              <a:t>1.5-Estilo visual</a:t>
            </a:r>
            <a:r>
              <a:rPr lang="es" sz="900" dirty="0"/>
              <a:t>	</a:t>
            </a:r>
            <a:endParaRPr sz="900" dirty="0"/>
          </a:p>
          <a:p>
            <a:pPr marL="0" lvl="0" indent="0" algn="l" rtl="0">
              <a:spcBef>
                <a:spcPts val="300"/>
              </a:spcBef>
              <a:spcAft>
                <a:spcPts val="0"/>
              </a:spcAft>
              <a:buNone/>
            </a:pPr>
            <a:endParaRPr sz="900" dirty="0"/>
          </a:p>
          <a:p>
            <a:pPr marL="0" lvl="0" indent="0" algn="l" rtl="0">
              <a:lnSpc>
                <a:spcPct val="115000"/>
              </a:lnSpc>
              <a:spcBef>
                <a:spcPts val="0"/>
              </a:spcBef>
              <a:spcAft>
                <a:spcPts val="0"/>
              </a:spcAft>
              <a:buNone/>
            </a:pPr>
            <a:r>
              <a:rPr lang="es" sz="900" dirty="0">
                <a:solidFill>
                  <a:srgbClr val="980000"/>
                </a:solidFill>
                <a:latin typeface="Barlow"/>
                <a:ea typeface="Barlow"/>
                <a:cs typeface="Barlow"/>
                <a:sym typeface="Barlow"/>
              </a:rPr>
              <a:t>-- JORGE --</a:t>
            </a:r>
            <a:endParaRPr sz="900" dirty="0">
              <a:solidFill>
                <a:srgbClr val="980000"/>
              </a:solidFill>
              <a:latin typeface="Barlow"/>
              <a:ea typeface="Barlow"/>
              <a:cs typeface="Barlow"/>
              <a:sym typeface="Barlow"/>
            </a:endParaRPr>
          </a:p>
          <a:p>
            <a:pPr marL="0" lvl="0" indent="0" algn="l" rtl="0">
              <a:lnSpc>
                <a:spcPct val="115000"/>
              </a:lnSpc>
              <a:spcBef>
                <a:spcPts val="0"/>
              </a:spcBef>
              <a:spcAft>
                <a:spcPts val="0"/>
              </a:spcAft>
              <a:buNone/>
            </a:pPr>
            <a:r>
              <a:rPr lang="es" sz="900" b="1" dirty="0">
                <a:uFill>
                  <a:noFill/>
                </a:uFill>
                <a:hlinkClick r:id="rId9"/>
              </a:rPr>
              <a:t>2.0-Mecánicas</a:t>
            </a:r>
            <a:r>
              <a:rPr lang="es" sz="900" b="1" dirty="0"/>
              <a:t>	</a:t>
            </a:r>
            <a:endParaRPr sz="900" b="1" dirty="0"/>
          </a:p>
          <a:p>
            <a:pPr marL="457200" lvl="0" indent="-285750" algn="l" rtl="0">
              <a:spcBef>
                <a:spcPts val="300"/>
              </a:spcBef>
              <a:spcAft>
                <a:spcPts val="0"/>
              </a:spcAft>
              <a:buSzPts val="900"/>
              <a:buFont typeface="Barlow"/>
              <a:buChar char="●"/>
            </a:pPr>
            <a:r>
              <a:rPr lang="es" sz="900" dirty="0">
                <a:uFill>
                  <a:noFill/>
                </a:uFill>
                <a:hlinkClick r:id="rId10"/>
              </a:rPr>
              <a:t>2.1- Jugabilidad</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11"/>
              </a:rPr>
              <a:t>2.2- Puntuación</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12"/>
              </a:rPr>
              <a:t>2.3- Personajes</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13"/>
              </a:rPr>
              <a:t>2.4- Bombas(características)</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14"/>
              </a:rPr>
              <a:t>2.5- Powerups(tipos)</a:t>
            </a:r>
            <a:endParaRPr sz="900" dirty="0"/>
          </a:p>
          <a:p>
            <a:pPr marL="457200" lvl="0" indent="0" algn="l" rtl="0">
              <a:spcBef>
                <a:spcPts val="300"/>
              </a:spcBef>
              <a:spcAft>
                <a:spcPts val="0"/>
              </a:spcAft>
              <a:buNone/>
            </a:pPr>
            <a:endParaRPr sz="900" dirty="0"/>
          </a:p>
          <a:p>
            <a:pPr marL="0" lvl="0" indent="0" algn="l" rtl="0">
              <a:lnSpc>
                <a:spcPct val="115000"/>
              </a:lnSpc>
              <a:spcBef>
                <a:spcPts val="0"/>
              </a:spcBef>
              <a:spcAft>
                <a:spcPts val="0"/>
              </a:spcAft>
              <a:buNone/>
            </a:pPr>
            <a:endParaRPr sz="900" dirty="0">
              <a:latin typeface="Barlow"/>
              <a:ea typeface="Barlow"/>
              <a:cs typeface="Barlow"/>
              <a:sym typeface="Barlow"/>
            </a:endParaRPr>
          </a:p>
          <a:p>
            <a:pPr marL="0" lvl="0" indent="0" algn="l" rtl="0">
              <a:spcBef>
                <a:spcPts val="0"/>
              </a:spcBef>
              <a:spcAft>
                <a:spcPts val="0"/>
              </a:spcAft>
              <a:buNone/>
            </a:pPr>
            <a:endParaRPr sz="900" dirty="0">
              <a:latin typeface="Barlow Light"/>
              <a:ea typeface="Barlow Light"/>
              <a:cs typeface="Barlow Light"/>
              <a:sym typeface="Barlow Light"/>
            </a:endParaRPr>
          </a:p>
        </p:txBody>
      </p:sp>
      <p:sp>
        <p:nvSpPr>
          <p:cNvPr id="579" name="Google Shape;579;p26"/>
          <p:cNvSpPr txBox="1"/>
          <p:nvPr/>
        </p:nvSpPr>
        <p:spPr>
          <a:xfrm>
            <a:off x="5175300" y="1370400"/>
            <a:ext cx="3134400" cy="3323957"/>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s" sz="900" dirty="0" smtClean="0">
                <a:solidFill>
                  <a:srgbClr val="980000"/>
                </a:solidFill>
                <a:latin typeface="Barlow"/>
                <a:ea typeface="Barlow"/>
                <a:cs typeface="Barlow"/>
                <a:sym typeface="Barlow"/>
              </a:rPr>
              <a:t>-- FELIX--</a:t>
            </a:r>
            <a:r>
              <a:rPr lang="es" sz="900" dirty="0" smtClean="0"/>
              <a:t>	</a:t>
            </a:r>
            <a:endParaRPr sz="900" dirty="0" smtClean="0"/>
          </a:p>
          <a:p>
            <a:pPr marL="457200" lvl="0" indent="-285750" algn="l" rtl="0">
              <a:spcBef>
                <a:spcPts val="300"/>
              </a:spcBef>
              <a:spcAft>
                <a:spcPts val="0"/>
              </a:spcAft>
              <a:buSzPts val="900"/>
              <a:buFont typeface="Barlow"/>
              <a:buChar char="●"/>
            </a:pPr>
            <a:r>
              <a:rPr lang="es" sz="900" dirty="0" smtClean="0">
                <a:uFill>
                  <a:noFill/>
                </a:uFill>
                <a:hlinkClick r:id="rId15"/>
              </a:rPr>
              <a:t>2.6- </a:t>
            </a:r>
            <a:r>
              <a:rPr lang="es" sz="900" dirty="0">
                <a:uFill>
                  <a:noFill/>
                </a:uFill>
                <a:hlinkClick r:id="rId15"/>
              </a:rPr>
              <a:t>Mapa (tiempo entre mapas)</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16"/>
              </a:rPr>
              <a:t>2.7 - Controles</a:t>
            </a:r>
            <a:r>
              <a:rPr lang="es" sz="900" dirty="0"/>
              <a:t>	</a:t>
            </a:r>
            <a:endParaRPr sz="900" dirty="0"/>
          </a:p>
          <a:p>
            <a:pPr marL="457200" lvl="0" indent="-285750" algn="l" rtl="0">
              <a:spcBef>
                <a:spcPts val="300"/>
              </a:spcBef>
              <a:spcAft>
                <a:spcPts val="0"/>
              </a:spcAft>
              <a:buSzPts val="900"/>
              <a:buFont typeface="Barlow"/>
              <a:buChar char="●"/>
            </a:pPr>
            <a:r>
              <a:rPr lang="es" sz="900" dirty="0">
                <a:uFill>
                  <a:noFill/>
                </a:uFill>
                <a:hlinkClick r:id="rId17"/>
              </a:rPr>
              <a:t>2.8 - Interacción entre elementos</a:t>
            </a:r>
            <a:endParaRPr sz="900" dirty="0"/>
          </a:p>
          <a:p>
            <a:pPr marL="457200" lvl="0" indent="-285750" algn="l" rtl="0">
              <a:spcBef>
                <a:spcPts val="300"/>
              </a:spcBef>
              <a:spcAft>
                <a:spcPts val="0"/>
              </a:spcAft>
              <a:buSzPts val="900"/>
              <a:buFont typeface="Barlow"/>
              <a:buChar char="●"/>
            </a:pPr>
            <a:r>
              <a:rPr lang="es" sz="900" dirty="0"/>
              <a:t>2.9- Multijugador	</a:t>
            </a:r>
            <a:endParaRPr sz="900" dirty="0" smtClean="0"/>
          </a:p>
          <a:p>
            <a:pPr marL="0" lvl="0" indent="0" algn="l" rtl="0">
              <a:spcBef>
                <a:spcPts val="300"/>
              </a:spcBef>
              <a:spcAft>
                <a:spcPts val="0"/>
              </a:spcAft>
              <a:buNone/>
            </a:pPr>
            <a:endParaRPr sz="900" dirty="0" smtClean="0"/>
          </a:p>
          <a:p>
            <a:pPr marL="0" lvl="0" indent="0" algn="l" rtl="0">
              <a:spcBef>
                <a:spcPts val="300"/>
              </a:spcBef>
              <a:spcAft>
                <a:spcPts val="0"/>
              </a:spcAft>
              <a:buNone/>
            </a:pPr>
            <a:r>
              <a:rPr lang="es" sz="900" dirty="0" smtClean="0">
                <a:solidFill>
                  <a:srgbClr val="980000"/>
                </a:solidFill>
                <a:latin typeface="Barlow"/>
                <a:ea typeface="Barlow"/>
                <a:cs typeface="Barlow"/>
                <a:sym typeface="Barlow"/>
              </a:rPr>
              <a:t>-- Solo mostrar las im</a:t>
            </a:r>
            <a:r>
              <a:rPr lang="es-ES" sz="900" dirty="0" smtClean="0">
                <a:solidFill>
                  <a:srgbClr val="980000"/>
                </a:solidFill>
                <a:latin typeface="Barlow"/>
                <a:ea typeface="Barlow"/>
                <a:cs typeface="Barlow"/>
                <a:sym typeface="Barlow"/>
              </a:rPr>
              <a:t>á</a:t>
            </a:r>
            <a:r>
              <a:rPr lang="es" sz="900" dirty="0" smtClean="0">
                <a:solidFill>
                  <a:srgbClr val="980000"/>
                </a:solidFill>
                <a:latin typeface="Barlow"/>
                <a:ea typeface="Barlow"/>
                <a:cs typeface="Barlow"/>
                <a:sym typeface="Barlow"/>
              </a:rPr>
              <a:t>genes no hay que explicar nada--</a:t>
            </a:r>
            <a:endParaRPr sz="900" dirty="0" smtClean="0"/>
          </a:p>
          <a:p>
            <a:pPr marL="0" lvl="0" indent="0" algn="l" rtl="0">
              <a:spcBef>
                <a:spcPts val="1000"/>
              </a:spcBef>
              <a:spcAft>
                <a:spcPts val="0"/>
              </a:spcAft>
              <a:buNone/>
            </a:pPr>
            <a:r>
              <a:rPr lang="es" sz="900" b="1" dirty="0" smtClean="0">
                <a:uFill>
                  <a:noFill/>
                </a:uFill>
                <a:hlinkClick r:id="rId18"/>
              </a:rPr>
              <a:t>3.0-Interfaz</a:t>
            </a:r>
            <a:r>
              <a:rPr lang="es" sz="900" b="1" dirty="0"/>
              <a:t>	</a:t>
            </a:r>
            <a:endParaRPr sz="900" b="1" dirty="0"/>
          </a:p>
          <a:p>
            <a:pPr marL="228600" lvl="0" indent="0" algn="l" rtl="0">
              <a:spcBef>
                <a:spcPts val="300"/>
              </a:spcBef>
              <a:spcAft>
                <a:spcPts val="0"/>
              </a:spcAft>
              <a:buNone/>
            </a:pPr>
            <a:r>
              <a:rPr lang="es" sz="900" dirty="0">
                <a:uFill>
                  <a:noFill/>
                </a:uFill>
                <a:hlinkClick r:id="rId19"/>
              </a:rPr>
              <a:t>3.1- Menú de Juego</a:t>
            </a:r>
            <a:r>
              <a:rPr lang="es" sz="900" dirty="0"/>
              <a:t>	</a:t>
            </a:r>
            <a:endParaRPr sz="900" dirty="0"/>
          </a:p>
          <a:p>
            <a:pPr marL="228600" lvl="0" indent="0" algn="l" rtl="0">
              <a:spcBef>
                <a:spcPts val="300"/>
              </a:spcBef>
              <a:spcAft>
                <a:spcPts val="0"/>
              </a:spcAft>
              <a:buNone/>
            </a:pPr>
            <a:r>
              <a:rPr lang="es" sz="900" dirty="0">
                <a:uFill>
                  <a:noFill/>
                </a:uFill>
                <a:hlinkClick r:id="rId20"/>
              </a:rPr>
              <a:t>3.1.1- Menú</a:t>
            </a:r>
            <a:r>
              <a:rPr lang="es" sz="900" dirty="0"/>
              <a:t>	</a:t>
            </a:r>
            <a:endParaRPr sz="900" dirty="0"/>
          </a:p>
          <a:p>
            <a:pPr marL="228600" lvl="0" indent="0" algn="l" rtl="0">
              <a:spcBef>
                <a:spcPts val="300"/>
              </a:spcBef>
              <a:spcAft>
                <a:spcPts val="0"/>
              </a:spcAft>
              <a:buNone/>
            </a:pPr>
            <a:r>
              <a:rPr lang="es" sz="900" dirty="0">
                <a:uFill>
                  <a:noFill/>
                </a:uFill>
                <a:hlinkClick r:id="rId21"/>
              </a:rPr>
              <a:t>3.1.2- Juego</a:t>
            </a:r>
            <a:r>
              <a:rPr lang="es" sz="900" dirty="0"/>
              <a:t>	</a:t>
            </a:r>
            <a:endParaRPr sz="900" dirty="0"/>
          </a:p>
          <a:p>
            <a:pPr marL="0" lvl="0" indent="0" algn="l" rtl="0">
              <a:spcBef>
                <a:spcPts val="1000"/>
              </a:spcBef>
              <a:spcAft>
                <a:spcPts val="0"/>
              </a:spcAft>
              <a:buNone/>
            </a:pPr>
            <a:r>
              <a:rPr lang="es" sz="900" b="1" dirty="0">
                <a:uFill>
                  <a:noFill/>
                </a:uFill>
                <a:hlinkClick r:id="rId22"/>
              </a:rPr>
              <a:t>4.0-Arte</a:t>
            </a:r>
            <a:endParaRPr sz="900" b="1" dirty="0"/>
          </a:p>
          <a:p>
            <a:pPr marL="228600" lvl="0" indent="0" algn="l" rtl="0">
              <a:spcBef>
                <a:spcPts val="300"/>
              </a:spcBef>
              <a:spcAft>
                <a:spcPts val="0"/>
              </a:spcAft>
              <a:buNone/>
            </a:pPr>
            <a:r>
              <a:rPr lang="es" sz="900" dirty="0">
                <a:uFill>
                  <a:noFill/>
                </a:uFill>
                <a:hlinkClick r:id="rId23"/>
              </a:rPr>
              <a:t>4.1- Interfaces de juego</a:t>
            </a:r>
            <a:r>
              <a:rPr lang="es" sz="900" dirty="0"/>
              <a:t>	</a:t>
            </a:r>
            <a:endParaRPr sz="900" dirty="0"/>
          </a:p>
          <a:p>
            <a:pPr marL="228600" lvl="0" indent="0" algn="l" rtl="0">
              <a:spcBef>
                <a:spcPts val="300"/>
              </a:spcBef>
              <a:spcAft>
                <a:spcPts val="0"/>
              </a:spcAft>
              <a:buNone/>
            </a:pPr>
            <a:r>
              <a:rPr lang="es" sz="900" dirty="0">
                <a:uFill>
                  <a:noFill/>
                </a:uFill>
                <a:hlinkClick r:id="rId24"/>
              </a:rPr>
              <a:t>4.6-Fondos</a:t>
            </a:r>
            <a:endParaRPr sz="900" dirty="0">
              <a:latin typeface="Barlow Light"/>
              <a:ea typeface="Barlow Light"/>
              <a:cs typeface="Barlow Light"/>
              <a:sym typeface="Barlow Light"/>
            </a:endParaRPr>
          </a:p>
          <a:p>
            <a:pPr marL="0" lvl="0" indent="0" algn="l" rtl="0">
              <a:spcBef>
                <a:spcPts val="400"/>
              </a:spcBef>
              <a:spcAft>
                <a:spcPts val="400"/>
              </a:spcAft>
              <a:buNone/>
            </a:pPr>
            <a:r>
              <a:rPr lang="es" sz="900" b="1" dirty="0" smtClean="0">
                <a:latin typeface="Barlow"/>
                <a:ea typeface="Barlow"/>
                <a:cs typeface="Barlow"/>
                <a:sym typeface="Barlow"/>
              </a:rPr>
              <a:t>5.0-Música   -&gt; ¡¡¡ decir que es original !!!</a:t>
            </a:r>
          </a:p>
          <a:p>
            <a:pPr marL="0" lvl="0" indent="0" algn="l" rtl="0">
              <a:spcBef>
                <a:spcPts val="400"/>
              </a:spcBef>
              <a:spcAft>
                <a:spcPts val="400"/>
              </a:spcAft>
              <a:buNone/>
            </a:pPr>
            <a:endParaRPr sz="900" b="1" dirty="0">
              <a:latin typeface="Barlow"/>
              <a:ea typeface="Barlow"/>
              <a:cs typeface="Barlow"/>
              <a:sym typeface="Barlow"/>
            </a:endParaRPr>
          </a:p>
        </p:txBody>
      </p:sp>
      <p:sp>
        <p:nvSpPr>
          <p:cNvPr id="580" name="Google Shape;580;p26"/>
          <p:cNvSpPr txBox="1"/>
          <p:nvPr/>
        </p:nvSpPr>
        <p:spPr>
          <a:xfrm>
            <a:off x="671274" y="715275"/>
            <a:ext cx="6410461" cy="5447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2600" dirty="0" smtClean="0">
                <a:solidFill>
                  <a:schemeClr val="lt1"/>
                </a:solidFill>
                <a:latin typeface="Barlow SemiBold"/>
                <a:ea typeface="Barlow SemiBold"/>
                <a:cs typeface="Barlow SemiBold"/>
                <a:sym typeface="Barlow SemiBold"/>
              </a:rPr>
              <a:t>ÍNDICE      </a:t>
            </a:r>
            <a:r>
              <a:rPr lang="es" sz="2600" b="1" dirty="0" smtClean="0">
                <a:solidFill>
                  <a:srgbClr val="FF0000"/>
                </a:solidFill>
                <a:latin typeface="Barlow SemiBold"/>
                <a:ea typeface="Barlow SemiBold"/>
                <a:cs typeface="Barlow SemiBold"/>
                <a:sym typeface="Barlow SemiBold"/>
              </a:rPr>
              <a:t>BORRAR ANTES DE MANDAR</a:t>
            </a:r>
            <a:endParaRPr sz="2600" b="1" dirty="0">
              <a:solidFill>
                <a:srgbClr val="FF0000"/>
              </a:solidFill>
              <a:latin typeface="Barlow SemiBold"/>
              <a:ea typeface="Barlow SemiBold"/>
              <a:cs typeface="Barlow SemiBold"/>
              <a:sym typeface="Barlow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4"/>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s">
                <a:solidFill>
                  <a:schemeClr val="dk1"/>
                </a:solidFill>
              </a:rPr>
              <a:t>20</a:t>
            </a:fld>
            <a:endParaRPr>
              <a:solidFill>
                <a:schemeClr val="dk1"/>
              </a:solidFill>
            </a:endParaRPr>
          </a:p>
        </p:txBody>
      </p:sp>
      <p:sp>
        <p:nvSpPr>
          <p:cNvPr id="728" name="Google Shape;728;p44"/>
          <p:cNvSpPr txBox="1">
            <a:spLocks noGrp="1"/>
          </p:cNvSpPr>
          <p:nvPr>
            <p:ph type="subTitle" idx="4294967295"/>
          </p:nvPr>
        </p:nvSpPr>
        <p:spPr>
          <a:xfrm>
            <a:off x="4201550" y="2063638"/>
            <a:ext cx="4288800" cy="187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highlight>
                <a:schemeClr val="accent1"/>
              </a:highlight>
              <a:latin typeface="Barlow SemiBold"/>
              <a:ea typeface="Barlow SemiBold"/>
              <a:cs typeface="Barlow SemiBold"/>
              <a:sym typeface="Barlow SemiBold"/>
            </a:endParaRPr>
          </a:p>
          <a:p>
            <a:pPr marL="0" lvl="0" indent="0" algn="l" rtl="0">
              <a:spcBef>
                <a:spcPts val="600"/>
              </a:spcBef>
              <a:spcAft>
                <a:spcPts val="0"/>
              </a:spcAft>
              <a:buNone/>
            </a:pPr>
            <a:endParaRPr/>
          </a:p>
        </p:txBody>
      </p:sp>
      <p:pic>
        <p:nvPicPr>
          <p:cNvPr id="729" name="Google Shape;729;p44"/>
          <p:cNvPicPr preferRelativeResize="0"/>
          <p:nvPr/>
        </p:nvPicPr>
        <p:blipFill rotWithShape="1">
          <a:blip r:embed="rId3">
            <a:alphaModFix/>
          </a:blip>
          <a:srcRect r="62099"/>
          <a:stretch/>
        </p:blipFill>
        <p:spPr>
          <a:xfrm>
            <a:off x="648603" y="0"/>
            <a:ext cx="2920850" cy="5143500"/>
          </a:xfrm>
          <a:prstGeom prst="rect">
            <a:avLst/>
          </a:prstGeom>
          <a:noFill/>
          <a:ln>
            <a:noFill/>
          </a:ln>
        </p:spPr>
      </p:pic>
      <p:pic>
        <p:nvPicPr>
          <p:cNvPr id="730" name="Google Shape;730;p44"/>
          <p:cNvPicPr preferRelativeResize="0"/>
          <p:nvPr/>
        </p:nvPicPr>
        <p:blipFill>
          <a:blip r:embed="rId4">
            <a:alphaModFix/>
          </a:blip>
          <a:stretch>
            <a:fillRect/>
          </a:stretch>
        </p:blipFill>
        <p:spPr>
          <a:xfrm>
            <a:off x="0" y="11"/>
            <a:ext cx="9144000" cy="5138928"/>
          </a:xfrm>
          <a:prstGeom prst="rect">
            <a:avLst/>
          </a:prstGeom>
          <a:noFill/>
          <a:ln>
            <a:noFill/>
          </a:ln>
        </p:spPr>
      </p:pic>
      <p:sp>
        <p:nvSpPr>
          <p:cNvPr id="731" name="Google Shape;731;p44"/>
          <p:cNvSpPr txBox="1"/>
          <p:nvPr/>
        </p:nvSpPr>
        <p:spPr>
          <a:xfrm>
            <a:off x="226675" y="143850"/>
            <a:ext cx="3764700" cy="84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800">
                <a:solidFill>
                  <a:srgbClr val="17C5C5"/>
                </a:solidFill>
                <a:latin typeface="Barlow SemiBold"/>
                <a:ea typeface="Barlow SemiBold"/>
                <a:cs typeface="Barlow SemiBold"/>
                <a:sym typeface="Barlow SemiBold"/>
              </a:rPr>
              <a:t>GRACIAS!</a:t>
            </a:r>
            <a:endParaRPr sz="200">
              <a:solidFill>
                <a:srgbClr val="17C5C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5"/>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s">
                <a:solidFill>
                  <a:schemeClr val="dk1"/>
                </a:solidFill>
              </a:rPr>
              <a:t>21</a:t>
            </a:fld>
            <a:endParaRPr>
              <a:solidFill>
                <a:schemeClr val="dk1"/>
              </a:solidFill>
            </a:endParaRPr>
          </a:p>
        </p:txBody>
      </p:sp>
      <p:sp>
        <p:nvSpPr>
          <p:cNvPr id="737" name="Google Shape;737;p45"/>
          <p:cNvSpPr txBox="1">
            <a:spLocks noGrp="1"/>
          </p:cNvSpPr>
          <p:nvPr>
            <p:ph type="subTitle" idx="4294967295"/>
          </p:nvPr>
        </p:nvSpPr>
        <p:spPr>
          <a:xfrm>
            <a:off x="4201550" y="2063638"/>
            <a:ext cx="4288800" cy="187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highlight>
                <a:schemeClr val="accent1"/>
              </a:highlight>
              <a:latin typeface="Barlow SemiBold"/>
              <a:ea typeface="Barlow SemiBold"/>
              <a:cs typeface="Barlow SemiBold"/>
              <a:sym typeface="Barlow SemiBold"/>
            </a:endParaRPr>
          </a:p>
          <a:p>
            <a:pPr marL="0" lvl="0" indent="0" algn="l" rtl="0">
              <a:spcBef>
                <a:spcPts val="600"/>
              </a:spcBef>
              <a:spcAft>
                <a:spcPts val="0"/>
              </a:spcAft>
              <a:buNone/>
            </a:pPr>
            <a:endParaRPr/>
          </a:p>
        </p:txBody>
      </p:sp>
      <p:sp>
        <p:nvSpPr>
          <p:cNvPr id="738" name="Google Shape;738;p45"/>
          <p:cNvSpPr txBox="1"/>
          <p:nvPr/>
        </p:nvSpPr>
        <p:spPr>
          <a:xfrm>
            <a:off x="4142750" y="2005225"/>
            <a:ext cx="44064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s" sz="4300" b="1">
                <a:solidFill>
                  <a:schemeClr val="dk1"/>
                </a:solidFill>
                <a:latin typeface="Barlow"/>
                <a:ea typeface="Barlow"/>
                <a:cs typeface="Barlow"/>
                <a:sym typeface="Barlow"/>
              </a:rPr>
              <a:t>¿PREGUNTAS?</a:t>
            </a:r>
            <a:endParaRPr sz="2100">
              <a:solidFill>
                <a:srgbClr val="17C5C5"/>
              </a:solidFill>
            </a:endParaRPr>
          </a:p>
        </p:txBody>
      </p:sp>
      <p:pic>
        <p:nvPicPr>
          <p:cNvPr id="739" name="Google Shape;739;p45"/>
          <p:cNvPicPr preferRelativeResize="0"/>
          <p:nvPr/>
        </p:nvPicPr>
        <p:blipFill>
          <a:blip r:embed="rId3">
            <a:alphaModFix/>
          </a:blip>
          <a:stretch>
            <a:fillRect/>
          </a:stretch>
        </p:blipFill>
        <p:spPr>
          <a:xfrm>
            <a:off x="1239450" y="806550"/>
            <a:ext cx="3287850" cy="3596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7"/>
          <p:cNvSpPr txBox="1">
            <a:spLocks noGrp="1"/>
          </p:cNvSpPr>
          <p:nvPr>
            <p:ph type="ctrTitle"/>
          </p:nvPr>
        </p:nvSpPr>
        <p:spPr>
          <a:xfrm>
            <a:off x="492925" y="2127750"/>
            <a:ext cx="6288000" cy="888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
              <a:t>INTRODUCCIÓN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8"/>
          <p:cNvSpPr txBox="1">
            <a:spLocks noGrp="1"/>
          </p:cNvSpPr>
          <p:nvPr>
            <p:ph type="title"/>
          </p:nvPr>
        </p:nvSpPr>
        <p:spPr>
          <a:xfrm>
            <a:off x="661100" y="664300"/>
            <a:ext cx="57630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 CONCEPTO DE JUEGO</a:t>
            </a:r>
            <a:endParaRPr/>
          </a:p>
        </p:txBody>
      </p:sp>
      <p:pic>
        <p:nvPicPr>
          <p:cNvPr id="591" name="Google Shape;591;p28"/>
          <p:cNvPicPr preferRelativeResize="0"/>
          <p:nvPr/>
        </p:nvPicPr>
        <p:blipFill>
          <a:blip r:embed="rId3">
            <a:alphaModFix/>
          </a:blip>
          <a:stretch>
            <a:fillRect/>
          </a:stretch>
        </p:blipFill>
        <p:spPr>
          <a:xfrm>
            <a:off x="6270470" y="125475"/>
            <a:ext cx="2544055" cy="1429750"/>
          </a:xfrm>
          <a:prstGeom prst="rect">
            <a:avLst/>
          </a:prstGeom>
          <a:noFill/>
          <a:ln w="28575" cap="flat" cmpd="sng">
            <a:solidFill>
              <a:schemeClr val="dk1"/>
            </a:solidFill>
            <a:prstDash val="solid"/>
            <a:round/>
            <a:headEnd type="none" w="sm" len="sm"/>
            <a:tailEnd type="none" w="sm" len="sm"/>
          </a:ln>
        </p:spPr>
      </p:pic>
      <p:pic>
        <p:nvPicPr>
          <p:cNvPr id="592" name="Google Shape;592;p28"/>
          <p:cNvPicPr preferRelativeResize="0"/>
          <p:nvPr/>
        </p:nvPicPr>
        <p:blipFill>
          <a:blip r:embed="rId4">
            <a:alphaModFix/>
          </a:blip>
          <a:stretch>
            <a:fillRect/>
          </a:stretch>
        </p:blipFill>
        <p:spPr>
          <a:xfrm>
            <a:off x="938075" y="1481150"/>
            <a:ext cx="3129510" cy="3520699"/>
          </a:xfrm>
          <a:prstGeom prst="rect">
            <a:avLst/>
          </a:prstGeom>
          <a:noFill/>
          <a:ln w="28575" cap="flat" cmpd="sng">
            <a:solidFill>
              <a:schemeClr val="dk1"/>
            </a:solidFill>
            <a:prstDash val="solid"/>
            <a:round/>
            <a:headEnd type="none" w="sm" len="sm"/>
            <a:tailEnd type="none" w="sm" len="sm"/>
          </a:ln>
        </p:spPr>
      </p:pic>
      <p:pic>
        <p:nvPicPr>
          <p:cNvPr id="593" name="Google Shape;593;p28"/>
          <p:cNvPicPr preferRelativeResize="0"/>
          <p:nvPr/>
        </p:nvPicPr>
        <p:blipFill>
          <a:blip r:embed="rId5">
            <a:alphaModFix/>
          </a:blip>
          <a:stretch>
            <a:fillRect/>
          </a:stretch>
        </p:blipFill>
        <p:spPr>
          <a:xfrm>
            <a:off x="5092450" y="1898695"/>
            <a:ext cx="3002476" cy="3043730"/>
          </a:xfrm>
          <a:prstGeom prst="rect">
            <a:avLst/>
          </a:prstGeom>
          <a:noFill/>
          <a:ln>
            <a:noFill/>
          </a:ln>
        </p:spPr>
      </p:pic>
      <p:pic>
        <p:nvPicPr>
          <p:cNvPr id="594" name="Google Shape;594;p28"/>
          <p:cNvPicPr preferRelativeResize="0"/>
          <p:nvPr/>
        </p:nvPicPr>
        <p:blipFill rotWithShape="1">
          <a:blip r:embed="rId6">
            <a:alphaModFix/>
          </a:blip>
          <a:srcRect l="-9170" r="9169"/>
          <a:stretch/>
        </p:blipFill>
        <p:spPr>
          <a:xfrm>
            <a:off x="4688375" y="2696825"/>
            <a:ext cx="2192550" cy="2398099"/>
          </a:xfrm>
          <a:prstGeom prst="rect">
            <a:avLst/>
          </a:prstGeom>
          <a:noFill/>
          <a:ln>
            <a:noFill/>
          </a:ln>
        </p:spPr>
      </p:pic>
      <p:pic>
        <p:nvPicPr>
          <p:cNvPr id="595" name="Google Shape;595;p28"/>
          <p:cNvPicPr preferRelativeResize="0"/>
          <p:nvPr/>
        </p:nvPicPr>
        <p:blipFill>
          <a:blip r:embed="rId7">
            <a:alphaModFix/>
          </a:blip>
          <a:stretch>
            <a:fillRect/>
          </a:stretch>
        </p:blipFill>
        <p:spPr>
          <a:xfrm>
            <a:off x="7278575" y="2406875"/>
            <a:ext cx="1535950" cy="1535950"/>
          </a:xfrm>
          <a:prstGeom prst="rect">
            <a:avLst/>
          </a:prstGeom>
          <a:noFill/>
          <a:ln>
            <a:noFill/>
          </a:ln>
        </p:spPr>
      </p:pic>
      <p:pic>
        <p:nvPicPr>
          <p:cNvPr id="596" name="Google Shape;596;p28"/>
          <p:cNvPicPr preferRelativeResize="0"/>
          <p:nvPr/>
        </p:nvPicPr>
        <p:blipFill>
          <a:blip r:embed="rId8">
            <a:alphaModFix/>
          </a:blip>
          <a:stretch>
            <a:fillRect/>
          </a:stretch>
        </p:blipFill>
        <p:spPr>
          <a:xfrm>
            <a:off x="6798100" y="1841075"/>
            <a:ext cx="1402649" cy="3005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9"/>
          <p:cNvSpPr txBox="1">
            <a:spLocks noGrp="1"/>
          </p:cNvSpPr>
          <p:nvPr>
            <p:ph type="ctrTitle"/>
          </p:nvPr>
        </p:nvSpPr>
        <p:spPr>
          <a:xfrm>
            <a:off x="492925" y="2127750"/>
            <a:ext cx="6288000" cy="888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
              <a:t>MECÁNICAS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0"/>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JUGABILIDAD</a:t>
            </a:r>
            <a:endParaRPr/>
          </a:p>
        </p:txBody>
      </p:sp>
      <p:sp>
        <p:nvSpPr>
          <p:cNvPr id="607" name="Google Shape;607;p30"/>
          <p:cNvSpPr txBox="1">
            <a:spLocks noGrp="1"/>
          </p:cNvSpPr>
          <p:nvPr>
            <p:ph type="body" idx="1"/>
          </p:nvPr>
        </p:nvSpPr>
        <p:spPr>
          <a:xfrm>
            <a:off x="751400" y="1557250"/>
            <a:ext cx="2500500" cy="28860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s" b="1">
                <a:latin typeface="Barlow"/>
                <a:ea typeface="Barlow"/>
                <a:cs typeface="Barlow"/>
                <a:sym typeface="Barlow"/>
              </a:rPr>
              <a:t>NIVELES</a:t>
            </a:r>
            <a:endParaRPr b="1">
              <a:latin typeface="Barlow"/>
              <a:ea typeface="Barlow"/>
              <a:cs typeface="Barlow"/>
              <a:sym typeface="Barlow"/>
            </a:endParaRPr>
          </a:p>
          <a:p>
            <a:pPr marL="0" lvl="0" indent="0" algn="ctr" rtl="0">
              <a:spcBef>
                <a:spcPts val="600"/>
              </a:spcBef>
              <a:spcAft>
                <a:spcPts val="0"/>
              </a:spcAft>
              <a:buNone/>
            </a:pPr>
            <a:endParaRPr b="1">
              <a:latin typeface="Barlow"/>
              <a:ea typeface="Barlow"/>
              <a:cs typeface="Barlow"/>
              <a:sym typeface="Barlow"/>
            </a:endParaRPr>
          </a:p>
          <a:p>
            <a:pPr marL="0" lvl="0" indent="0" algn="ctr" rtl="0">
              <a:spcBef>
                <a:spcPts val="600"/>
              </a:spcBef>
              <a:spcAft>
                <a:spcPts val="0"/>
              </a:spcAft>
              <a:buNone/>
            </a:pPr>
            <a:endParaRPr b="1">
              <a:latin typeface="Barlow"/>
              <a:ea typeface="Barlow"/>
              <a:cs typeface="Barlow"/>
              <a:sym typeface="Barlow"/>
            </a:endParaRPr>
          </a:p>
        </p:txBody>
      </p:sp>
      <p:sp>
        <p:nvSpPr>
          <p:cNvPr id="608" name="Google Shape;608;p30"/>
          <p:cNvSpPr txBox="1">
            <a:spLocks noGrp="1"/>
          </p:cNvSpPr>
          <p:nvPr>
            <p:ph type="body" idx="1"/>
          </p:nvPr>
        </p:nvSpPr>
        <p:spPr>
          <a:xfrm>
            <a:off x="3387288" y="1585550"/>
            <a:ext cx="2500500" cy="28860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s" b="1">
                <a:latin typeface="Barlow"/>
                <a:ea typeface="Barlow"/>
                <a:cs typeface="Barlow"/>
                <a:sym typeface="Barlow"/>
              </a:rPr>
              <a:t>BOMBAS</a:t>
            </a:r>
            <a:endParaRPr b="1">
              <a:latin typeface="Barlow"/>
              <a:ea typeface="Barlow"/>
              <a:cs typeface="Barlow"/>
              <a:sym typeface="Barlow"/>
            </a:endParaRPr>
          </a:p>
        </p:txBody>
      </p:sp>
      <p:sp>
        <p:nvSpPr>
          <p:cNvPr id="609" name="Google Shape;609;p30"/>
          <p:cNvSpPr txBox="1">
            <a:spLocks noGrp="1"/>
          </p:cNvSpPr>
          <p:nvPr>
            <p:ph type="body" idx="1"/>
          </p:nvPr>
        </p:nvSpPr>
        <p:spPr>
          <a:xfrm>
            <a:off x="5982400" y="1585550"/>
            <a:ext cx="2500500" cy="28860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s" b="1" dirty="0">
                <a:latin typeface="Barlow"/>
                <a:ea typeface="Barlow"/>
                <a:cs typeface="Barlow"/>
                <a:sym typeface="Barlow"/>
              </a:rPr>
              <a:t>POWER UPS</a:t>
            </a:r>
            <a:endParaRPr b="1" dirty="0">
              <a:latin typeface="Barlow"/>
              <a:ea typeface="Barlow"/>
              <a:cs typeface="Barlow"/>
              <a:sym typeface="Barlow"/>
            </a:endParaRPr>
          </a:p>
        </p:txBody>
      </p:sp>
      <p:pic>
        <p:nvPicPr>
          <p:cNvPr id="1026" name="Picture 2" descr="D:\Escritorio\Recuperaciones TercerCurso\JR\GitHub\Bomb-Run-main\sources\imágenes\Escud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158" y="2033293"/>
            <a:ext cx="1481311" cy="148131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Escritorio\Recuperaciones TercerCurso\JR\GitHub\Bomb-Run-main\sources\imágenes\Polvor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1549" y="2150775"/>
            <a:ext cx="1321949" cy="13219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critorio\Recuperaciones TercerCurso\JR\GitHub\Bomb-Run-main\sources\imágenes\Bot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5094" y="3398834"/>
            <a:ext cx="1332156" cy="133215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Escritorio\Recuperaciones TercerCurso\JR\GitHub\Bomb-Run-main\sources\imágenes\mapa1.png"/>
          <p:cNvPicPr>
            <a:picLocks noChangeAspect="1" noChangeArrowheads="1"/>
          </p:cNvPicPr>
          <p:nvPr/>
        </p:nvPicPr>
        <p:blipFill rotWithShape="1">
          <a:blip r:embed="rId6">
            <a:extLst>
              <a:ext uri="{28A0092B-C50C-407E-A947-70E740481C1C}">
                <a14:useLocalDpi xmlns:a14="http://schemas.microsoft.com/office/drawing/2010/main" val="0"/>
              </a:ext>
            </a:extLst>
          </a:blip>
          <a:srcRect l="15475" t="4120" r="14566"/>
          <a:stretch/>
        </p:blipFill>
        <p:spPr bwMode="auto">
          <a:xfrm>
            <a:off x="836577" y="2120630"/>
            <a:ext cx="2393006" cy="23075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scritorio\Recuperaciones TercerCurso\JR\GitHub\Bomb-Run-main\Imágenes\Juego\Powerups\VidaExtr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3469" y="3606512"/>
            <a:ext cx="1124478" cy="112447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Escritorio\Recuperaciones TercerCurso\JR\GitHub\Bomb-Run-main\Imágenes\Juego\BombasPersonajes\BombaJap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353" y="2115212"/>
            <a:ext cx="1149762" cy="11497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scritorio\Recuperaciones TercerCurso\JR\GitHub\Bomb-Run-main\Imágenes\Juego\BombasPersonajes\BombaURS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6912" y="3398834"/>
            <a:ext cx="1082641" cy="108264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Escritorio\Recuperaciones TercerCurso\JR\GitHub\Bomb-Run-main\Imágenes\Juego\BombasPersonajes\C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020" y="3381817"/>
            <a:ext cx="1366190" cy="1366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1"/>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PUNTUACIÓN </a:t>
            </a:r>
            <a:endParaRPr/>
          </a:p>
        </p:txBody>
      </p:sp>
      <p:sp>
        <p:nvSpPr>
          <p:cNvPr id="620" name="Google Shape;620;p31"/>
          <p:cNvSpPr txBox="1">
            <a:spLocks noGrp="1"/>
          </p:cNvSpPr>
          <p:nvPr>
            <p:ph type="body" idx="1"/>
          </p:nvPr>
        </p:nvSpPr>
        <p:spPr>
          <a:xfrm>
            <a:off x="704525" y="1514800"/>
            <a:ext cx="3867600" cy="28860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Font typeface="Barlow"/>
              <a:buChar char="●"/>
            </a:pPr>
            <a:r>
              <a:rPr lang="es" b="1">
                <a:latin typeface="Barlow"/>
                <a:ea typeface="Barlow"/>
                <a:cs typeface="Barlow"/>
                <a:sym typeface="Barlow"/>
              </a:rPr>
              <a:t>SUMA:</a:t>
            </a:r>
            <a:endParaRPr b="1">
              <a:latin typeface="Barlow"/>
              <a:ea typeface="Barlow"/>
              <a:cs typeface="Barlow"/>
              <a:sym typeface="Barlow"/>
            </a:endParaRPr>
          </a:p>
          <a:p>
            <a:pPr marL="914400" lvl="1" indent="-381000" algn="l" rtl="0">
              <a:spcBef>
                <a:spcPts val="0"/>
              </a:spcBef>
              <a:spcAft>
                <a:spcPts val="0"/>
              </a:spcAft>
              <a:buSzPts val="2400"/>
              <a:buChar char="○"/>
            </a:pPr>
            <a:r>
              <a:rPr lang="es"/>
              <a:t>Romper muros</a:t>
            </a:r>
            <a:endParaRPr/>
          </a:p>
          <a:p>
            <a:pPr marL="914400" lvl="1" indent="-381000" algn="l" rtl="0">
              <a:spcBef>
                <a:spcPts val="0"/>
              </a:spcBef>
              <a:spcAft>
                <a:spcPts val="0"/>
              </a:spcAft>
              <a:buSzPts val="2400"/>
              <a:buChar char="○"/>
            </a:pPr>
            <a:r>
              <a:rPr lang="es"/>
              <a:t>Matar al contrario</a:t>
            </a:r>
            <a:endParaRPr/>
          </a:p>
          <a:p>
            <a:pPr marL="914400" lvl="1" indent="-381000" algn="l" rtl="0">
              <a:spcBef>
                <a:spcPts val="0"/>
              </a:spcBef>
              <a:spcAft>
                <a:spcPts val="0"/>
              </a:spcAft>
              <a:buSzPts val="2400"/>
              <a:buChar char="○"/>
            </a:pPr>
            <a:r>
              <a:rPr lang="es"/>
              <a:t>Recoger power ups</a:t>
            </a:r>
            <a:endParaRPr/>
          </a:p>
          <a:p>
            <a:pPr marL="457200" lvl="0" indent="-381000" algn="l" rtl="0">
              <a:spcBef>
                <a:spcPts val="0"/>
              </a:spcBef>
              <a:spcAft>
                <a:spcPts val="0"/>
              </a:spcAft>
              <a:buSzPts val="2400"/>
              <a:buFont typeface="Barlow"/>
              <a:buChar char="●"/>
            </a:pPr>
            <a:r>
              <a:rPr lang="es" b="1">
                <a:latin typeface="Barlow"/>
                <a:ea typeface="Barlow"/>
                <a:cs typeface="Barlow"/>
                <a:sym typeface="Barlow"/>
              </a:rPr>
              <a:t>RESTA:</a:t>
            </a:r>
            <a:endParaRPr b="1">
              <a:latin typeface="Barlow"/>
              <a:ea typeface="Barlow"/>
              <a:cs typeface="Barlow"/>
              <a:sym typeface="Barlow"/>
            </a:endParaRPr>
          </a:p>
          <a:p>
            <a:pPr marL="914400" lvl="1" indent="-381000" algn="l" rtl="0">
              <a:spcBef>
                <a:spcPts val="0"/>
              </a:spcBef>
              <a:spcAft>
                <a:spcPts val="0"/>
              </a:spcAft>
              <a:buSzPts val="2400"/>
              <a:buChar char="○"/>
            </a:pPr>
            <a:r>
              <a:rPr lang="es"/>
              <a:t>Perder vidas</a:t>
            </a:r>
            <a:endParaRPr/>
          </a:p>
        </p:txBody>
      </p:sp>
      <p:pic>
        <p:nvPicPr>
          <p:cNvPr id="621" name="Google Shape;621;p31" descr="Bomberman Verde | Bomberman Wiki | Fandom"/>
          <p:cNvPicPr preferRelativeResize="0"/>
          <p:nvPr/>
        </p:nvPicPr>
        <p:blipFill>
          <a:blip r:embed="rId3">
            <a:alphaModFix/>
          </a:blip>
          <a:stretch>
            <a:fillRect/>
          </a:stretch>
        </p:blipFill>
        <p:spPr>
          <a:xfrm flipH="1">
            <a:off x="5306225" y="1514800"/>
            <a:ext cx="1285250" cy="2666500"/>
          </a:xfrm>
          <a:prstGeom prst="rect">
            <a:avLst/>
          </a:prstGeom>
          <a:noFill/>
          <a:ln>
            <a:noFill/>
          </a:ln>
        </p:spPr>
      </p:pic>
      <p:pic>
        <p:nvPicPr>
          <p:cNvPr id="622" name="Google Shape;622;p31" descr="Red Bomberman | Bomberman Wiki | Fandom"/>
          <p:cNvPicPr preferRelativeResize="0"/>
          <p:nvPr/>
        </p:nvPicPr>
        <p:blipFill>
          <a:blip r:embed="rId4">
            <a:alphaModFix/>
          </a:blip>
          <a:stretch>
            <a:fillRect/>
          </a:stretch>
        </p:blipFill>
        <p:spPr>
          <a:xfrm>
            <a:off x="6736050" y="1543100"/>
            <a:ext cx="1654775" cy="271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2"/>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PERSONAJES</a:t>
            </a:r>
            <a:endParaRPr/>
          </a:p>
        </p:txBody>
      </p:sp>
      <p:sp>
        <p:nvSpPr>
          <p:cNvPr id="628" name="Google Shape;628;p32"/>
          <p:cNvSpPr txBox="1">
            <a:spLocks noGrp="1"/>
          </p:cNvSpPr>
          <p:nvPr>
            <p:ph type="body" idx="1"/>
          </p:nvPr>
        </p:nvSpPr>
        <p:spPr>
          <a:xfrm>
            <a:off x="1199775" y="1599700"/>
            <a:ext cx="1998000" cy="12585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s" b="1">
                <a:latin typeface="Barlow"/>
                <a:ea typeface="Barlow"/>
                <a:cs typeface="Barlow"/>
                <a:sym typeface="Barlow"/>
              </a:rPr>
              <a:t>HIROSAKI</a:t>
            </a:r>
            <a:endParaRPr b="1">
              <a:latin typeface="Barlow"/>
              <a:ea typeface="Barlow"/>
              <a:cs typeface="Barlow"/>
              <a:sym typeface="Barlow"/>
            </a:endParaRPr>
          </a:p>
          <a:p>
            <a:pPr marL="0" lvl="0" indent="0" algn="ctr" rtl="0">
              <a:spcBef>
                <a:spcPts val="600"/>
              </a:spcBef>
              <a:spcAft>
                <a:spcPts val="0"/>
              </a:spcAft>
              <a:buNone/>
            </a:pPr>
            <a:r>
              <a:rPr lang="es" sz="1200"/>
              <a:t>BASADO EN KAMIKAZES JAPONESES DE LA WWII</a:t>
            </a:r>
            <a:endParaRPr sz="1200"/>
          </a:p>
        </p:txBody>
      </p:sp>
      <p:sp>
        <p:nvSpPr>
          <p:cNvPr id="629" name="Google Shape;629;p32"/>
          <p:cNvSpPr txBox="1">
            <a:spLocks noGrp="1"/>
          </p:cNvSpPr>
          <p:nvPr>
            <p:ph type="body" idx="1"/>
          </p:nvPr>
        </p:nvSpPr>
        <p:spPr>
          <a:xfrm>
            <a:off x="3573000" y="1599700"/>
            <a:ext cx="1998000" cy="12585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s" b="1">
                <a:latin typeface="Barlow"/>
                <a:ea typeface="Barlow"/>
                <a:cs typeface="Barlow"/>
                <a:sym typeface="Barlow"/>
              </a:rPr>
              <a:t>PAVLICHENCO</a:t>
            </a:r>
            <a:endParaRPr b="1">
              <a:latin typeface="Barlow"/>
              <a:ea typeface="Barlow"/>
              <a:cs typeface="Barlow"/>
              <a:sym typeface="Barlow"/>
            </a:endParaRPr>
          </a:p>
          <a:p>
            <a:pPr marL="0" lvl="0" indent="0" algn="ctr" rtl="0">
              <a:spcBef>
                <a:spcPts val="600"/>
              </a:spcBef>
              <a:spcAft>
                <a:spcPts val="0"/>
              </a:spcAft>
              <a:buNone/>
            </a:pPr>
            <a:r>
              <a:rPr lang="es" sz="1200"/>
              <a:t>BASADA EN LA FRANCOTIRADORA LIUDMILA MIJÁILIVNA PAVLICHENCO</a:t>
            </a:r>
            <a:endParaRPr sz="1200"/>
          </a:p>
        </p:txBody>
      </p:sp>
      <p:sp>
        <p:nvSpPr>
          <p:cNvPr id="630" name="Google Shape;630;p32"/>
          <p:cNvSpPr txBox="1">
            <a:spLocks noGrp="1"/>
          </p:cNvSpPr>
          <p:nvPr>
            <p:ph type="body" idx="1"/>
          </p:nvPr>
        </p:nvSpPr>
        <p:spPr>
          <a:xfrm>
            <a:off x="6139050" y="1599700"/>
            <a:ext cx="1998000" cy="12585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s" b="1">
                <a:latin typeface="Barlow"/>
                <a:ea typeface="Barlow"/>
                <a:cs typeface="Barlow"/>
                <a:sym typeface="Barlow"/>
              </a:rPr>
              <a:t>CITRON</a:t>
            </a:r>
            <a:endParaRPr b="1">
              <a:latin typeface="Barlow"/>
              <a:ea typeface="Barlow"/>
              <a:cs typeface="Barlow"/>
              <a:sym typeface="Barlow"/>
            </a:endParaRPr>
          </a:p>
          <a:p>
            <a:pPr marL="0" lvl="0" indent="0" algn="ctr" rtl="0">
              <a:spcBef>
                <a:spcPts val="600"/>
              </a:spcBef>
              <a:spcAft>
                <a:spcPts val="0"/>
              </a:spcAft>
              <a:buNone/>
            </a:pPr>
            <a:r>
              <a:rPr lang="es" sz="1200"/>
              <a:t>BASADO EN UN ROBOT DE DESACTIVACIÓN DE ARTEFACTOS EXPLOSIVOS</a:t>
            </a:r>
            <a:endParaRPr sz="1200"/>
          </a:p>
        </p:txBody>
      </p:sp>
      <p:pic>
        <p:nvPicPr>
          <p:cNvPr id="631" name="Google Shape;631;p32"/>
          <p:cNvPicPr preferRelativeResize="0"/>
          <p:nvPr/>
        </p:nvPicPr>
        <p:blipFill>
          <a:blip r:embed="rId3">
            <a:alphaModFix/>
          </a:blip>
          <a:stretch>
            <a:fillRect/>
          </a:stretch>
        </p:blipFill>
        <p:spPr>
          <a:xfrm>
            <a:off x="6280888" y="2921950"/>
            <a:ext cx="1714325" cy="1835676"/>
          </a:xfrm>
          <a:prstGeom prst="rect">
            <a:avLst/>
          </a:prstGeom>
          <a:noFill/>
          <a:ln w="19050" cap="flat" cmpd="sng">
            <a:solidFill>
              <a:schemeClr val="dk1"/>
            </a:solidFill>
            <a:prstDash val="solid"/>
            <a:round/>
            <a:headEnd type="none" w="sm" len="sm"/>
            <a:tailEnd type="none" w="sm" len="sm"/>
          </a:ln>
        </p:spPr>
      </p:pic>
      <p:pic>
        <p:nvPicPr>
          <p:cNvPr id="632" name="Google Shape;632;p32"/>
          <p:cNvPicPr preferRelativeResize="0"/>
          <p:nvPr/>
        </p:nvPicPr>
        <p:blipFill>
          <a:blip r:embed="rId4">
            <a:alphaModFix/>
          </a:blip>
          <a:stretch>
            <a:fillRect/>
          </a:stretch>
        </p:blipFill>
        <p:spPr>
          <a:xfrm>
            <a:off x="1490300" y="2921950"/>
            <a:ext cx="1416958" cy="1835674"/>
          </a:xfrm>
          <a:prstGeom prst="rect">
            <a:avLst/>
          </a:prstGeom>
          <a:noFill/>
          <a:ln w="19050" cap="flat" cmpd="sng">
            <a:solidFill>
              <a:schemeClr val="dk1"/>
            </a:solidFill>
            <a:prstDash val="solid"/>
            <a:round/>
            <a:headEnd type="none" w="sm" len="sm"/>
            <a:tailEnd type="none" w="sm" len="sm"/>
          </a:ln>
        </p:spPr>
      </p:pic>
      <p:pic>
        <p:nvPicPr>
          <p:cNvPr id="633" name="Google Shape;633;p32"/>
          <p:cNvPicPr preferRelativeResize="0"/>
          <p:nvPr/>
        </p:nvPicPr>
        <p:blipFill>
          <a:blip r:embed="rId5">
            <a:alphaModFix/>
          </a:blip>
          <a:stretch>
            <a:fillRect/>
          </a:stretch>
        </p:blipFill>
        <p:spPr>
          <a:xfrm>
            <a:off x="4026025" y="2858201"/>
            <a:ext cx="994247" cy="189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3"/>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a:t>BOMBAS</a:t>
            </a:r>
            <a:endParaRPr/>
          </a:p>
        </p:txBody>
      </p:sp>
      <p:sp>
        <p:nvSpPr>
          <p:cNvPr id="639" name="Google Shape;639;p33"/>
          <p:cNvSpPr txBox="1">
            <a:spLocks noGrp="1"/>
          </p:cNvSpPr>
          <p:nvPr>
            <p:ph type="body" idx="1"/>
          </p:nvPr>
        </p:nvSpPr>
        <p:spPr>
          <a:xfrm>
            <a:off x="1423100" y="1449025"/>
            <a:ext cx="1040400" cy="4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 b="1">
                <a:latin typeface="Barlow"/>
                <a:ea typeface="Barlow"/>
                <a:cs typeface="Barlow"/>
                <a:sym typeface="Barlow"/>
              </a:rPr>
              <a:t>FATBOI</a:t>
            </a:r>
            <a:endParaRPr b="1">
              <a:latin typeface="Barlow"/>
              <a:ea typeface="Barlow"/>
              <a:cs typeface="Barlow"/>
              <a:sym typeface="Barlow"/>
            </a:endParaRPr>
          </a:p>
        </p:txBody>
      </p:sp>
      <p:sp>
        <p:nvSpPr>
          <p:cNvPr id="640" name="Google Shape;640;p33"/>
          <p:cNvSpPr txBox="1">
            <a:spLocks noGrp="1"/>
          </p:cNvSpPr>
          <p:nvPr>
            <p:ph type="body" idx="1"/>
          </p:nvPr>
        </p:nvSpPr>
        <p:spPr>
          <a:xfrm>
            <a:off x="4096450" y="1449025"/>
            <a:ext cx="1272600" cy="4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 b="1">
                <a:latin typeface="Barlow"/>
                <a:ea typeface="Barlow"/>
                <a:cs typeface="Barlow"/>
                <a:sym typeface="Barlow"/>
              </a:rPr>
              <a:t>NAGANT</a:t>
            </a:r>
            <a:endParaRPr b="1">
              <a:latin typeface="Barlow"/>
              <a:ea typeface="Barlow"/>
              <a:cs typeface="Barlow"/>
              <a:sym typeface="Barlow"/>
            </a:endParaRPr>
          </a:p>
        </p:txBody>
      </p:sp>
      <p:sp>
        <p:nvSpPr>
          <p:cNvPr id="641" name="Google Shape;641;p33"/>
          <p:cNvSpPr txBox="1">
            <a:spLocks noGrp="1"/>
          </p:cNvSpPr>
          <p:nvPr>
            <p:ph type="body" idx="1"/>
          </p:nvPr>
        </p:nvSpPr>
        <p:spPr>
          <a:xfrm>
            <a:off x="7002000" y="1449025"/>
            <a:ext cx="1040400" cy="4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s" b="1">
                <a:latin typeface="Barlow"/>
                <a:ea typeface="Barlow"/>
                <a:cs typeface="Barlow"/>
                <a:sym typeface="Barlow"/>
              </a:rPr>
              <a:t>C4</a:t>
            </a:r>
            <a:endParaRPr b="1">
              <a:latin typeface="Barlow"/>
              <a:ea typeface="Barlow"/>
              <a:cs typeface="Barlow"/>
              <a:sym typeface="Barlow"/>
            </a:endParaRPr>
          </a:p>
        </p:txBody>
      </p:sp>
      <p:sp>
        <p:nvSpPr>
          <p:cNvPr id="642" name="Google Shape;642;p33"/>
          <p:cNvSpPr txBox="1"/>
          <p:nvPr/>
        </p:nvSpPr>
        <p:spPr>
          <a:xfrm>
            <a:off x="968900" y="1939275"/>
            <a:ext cx="1948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latin typeface="Barlow Light"/>
                <a:ea typeface="Barlow Light"/>
                <a:cs typeface="Barlow Light"/>
                <a:sym typeface="Barlow Light"/>
              </a:rPr>
              <a:t>BASADA EN UNA DE LAS BOMBAS NUCLEARES LANZADAS POR EEUU EN LA WWII</a:t>
            </a:r>
            <a:endParaRPr sz="1200">
              <a:latin typeface="Barlow Light"/>
              <a:ea typeface="Barlow Light"/>
              <a:cs typeface="Barlow Light"/>
              <a:sym typeface="Barlow Light"/>
            </a:endParaRPr>
          </a:p>
        </p:txBody>
      </p:sp>
      <p:sp>
        <p:nvSpPr>
          <p:cNvPr id="643" name="Google Shape;643;p33"/>
          <p:cNvSpPr txBox="1"/>
          <p:nvPr/>
        </p:nvSpPr>
        <p:spPr>
          <a:xfrm>
            <a:off x="3747650" y="1939275"/>
            <a:ext cx="1948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latin typeface="Barlow Light"/>
                <a:ea typeface="Barlow Light"/>
                <a:cs typeface="Barlow Light"/>
                <a:sym typeface="Barlow Light"/>
              </a:rPr>
              <a:t>BASADA EN EL MOSIN NAGANT, RIFLE DE CERROJO USADO POR RUSIA ENTRE 1891-1960</a:t>
            </a:r>
            <a:endParaRPr sz="1200">
              <a:latin typeface="Barlow Light"/>
              <a:ea typeface="Barlow Light"/>
              <a:cs typeface="Barlow Light"/>
              <a:sym typeface="Barlow Light"/>
            </a:endParaRPr>
          </a:p>
        </p:txBody>
      </p:sp>
      <p:sp>
        <p:nvSpPr>
          <p:cNvPr id="644" name="Google Shape;644;p33"/>
          <p:cNvSpPr txBox="1"/>
          <p:nvPr/>
        </p:nvSpPr>
        <p:spPr>
          <a:xfrm>
            <a:off x="6226300" y="1939275"/>
            <a:ext cx="194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latin typeface="Barlow Light"/>
                <a:ea typeface="Barlow Light"/>
                <a:cs typeface="Barlow Light"/>
                <a:sym typeface="Barlow Light"/>
              </a:rPr>
              <a:t>BASADA EN EL EXPLOSIVO PLÁSTICO CON EL QUE COMPARTE NOMBRE</a:t>
            </a:r>
            <a:endParaRPr sz="1200">
              <a:latin typeface="Barlow Light"/>
              <a:ea typeface="Barlow Light"/>
              <a:cs typeface="Barlow Light"/>
              <a:sym typeface="Barlow Light"/>
            </a:endParaRPr>
          </a:p>
        </p:txBody>
      </p:sp>
      <p:pic>
        <p:nvPicPr>
          <p:cNvPr id="645" name="Google Shape;645;p33"/>
          <p:cNvPicPr preferRelativeResize="0"/>
          <p:nvPr/>
        </p:nvPicPr>
        <p:blipFill>
          <a:blip r:embed="rId3">
            <a:alphaModFix/>
          </a:blip>
          <a:stretch>
            <a:fillRect/>
          </a:stretch>
        </p:blipFill>
        <p:spPr>
          <a:xfrm>
            <a:off x="968900" y="2893325"/>
            <a:ext cx="1796098" cy="1712849"/>
          </a:xfrm>
          <a:prstGeom prst="rect">
            <a:avLst/>
          </a:prstGeom>
          <a:noFill/>
          <a:ln w="19050" cap="flat" cmpd="sng">
            <a:solidFill>
              <a:schemeClr val="dk1"/>
            </a:solidFill>
            <a:prstDash val="solid"/>
            <a:round/>
            <a:headEnd type="none" w="sm" len="sm"/>
            <a:tailEnd type="none" w="sm" len="sm"/>
          </a:ln>
        </p:spPr>
      </p:pic>
      <p:pic>
        <p:nvPicPr>
          <p:cNvPr id="646" name="Google Shape;646;p33"/>
          <p:cNvPicPr preferRelativeResize="0"/>
          <p:nvPr/>
        </p:nvPicPr>
        <p:blipFill>
          <a:blip r:embed="rId4">
            <a:alphaModFix/>
          </a:blip>
          <a:stretch>
            <a:fillRect/>
          </a:stretch>
        </p:blipFill>
        <p:spPr>
          <a:xfrm>
            <a:off x="6290338" y="2893325"/>
            <a:ext cx="2049670" cy="1712850"/>
          </a:xfrm>
          <a:prstGeom prst="rect">
            <a:avLst/>
          </a:prstGeom>
          <a:noFill/>
          <a:ln w="19050" cap="flat" cmpd="sng">
            <a:solidFill>
              <a:schemeClr val="dk1"/>
            </a:solidFill>
            <a:prstDash val="solid"/>
            <a:round/>
            <a:headEnd type="none" w="sm" len="sm"/>
            <a:tailEnd type="none" w="sm" len="sm"/>
          </a:ln>
        </p:spPr>
      </p:pic>
      <p:pic>
        <p:nvPicPr>
          <p:cNvPr id="647" name="Google Shape;647;p33"/>
          <p:cNvPicPr preferRelativeResize="0"/>
          <p:nvPr/>
        </p:nvPicPr>
        <p:blipFill>
          <a:blip r:embed="rId5">
            <a:alphaModFix/>
          </a:blip>
          <a:stretch>
            <a:fillRect/>
          </a:stretch>
        </p:blipFill>
        <p:spPr>
          <a:xfrm>
            <a:off x="3596400" y="2893325"/>
            <a:ext cx="1862542" cy="1712850"/>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658</Words>
  <Application>Microsoft Office PowerPoint</Application>
  <PresentationFormat>Presentación en pantalla (16:9)</PresentationFormat>
  <Paragraphs>129</Paragraphs>
  <Slides>21</Slides>
  <Notes>21</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21</vt:i4>
      </vt:variant>
    </vt:vector>
  </HeadingPairs>
  <TitlesOfParts>
    <vt:vector size="30" baseType="lpstr">
      <vt:lpstr>Arial</vt:lpstr>
      <vt:lpstr>Barlow Light</vt:lpstr>
      <vt:lpstr>Roboto</vt:lpstr>
      <vt:lpstr>Barlow SemiBold</vt:lpstr>
      <vt:lpstr>Barlow</vt:lpstr>
      <vt:lpstr>Lora</vt:lpstr>
      <vt:lpstr>Roboto Slab</vt:lpstr>
      <vt:lpstr>Marina</vt:lpstr>
      <vt:lpstr>Lodovico template</vt:lpstr>
      <vt:lpstr>Bomb &amp; Run    </vt:lpstr>
      <vt:lpstr>Presentación de PowerPoint</vt:lpstr>
      <vt:lpstr>INTRODUCCIÓN</vt:lpstr>
      <vt:lpstr> CONCEPTO DE JUEGO</vt:lpstr>
      <vt:lpstr>MECÁNICAS       </vt:lpstr>
      <vt:lpstr>JUGABILIDAD</vt:lpstr>
      <vt:lpstr>PUNTUACIÓN </vt:lpstr>
      <vt:lpstr>PERSONAJES</vt:lpstr>
      <vt:lpstr>BOMBAS</vt:lpstr>
      <vt:lpstr>POWER UPS</vt:lpstr>
      <vt:lpstr>Controles</vt:lpstr>
      <vt:lpstr>Interacción entre elementos</vt:lpstr>
      <vt:lpstr>Multijugador</vt:lpstr>
      <vt:lpstr>INTERFAZ Y ARTE </vt:lpstr>
      <vt:lpstr>Apartado visual</vt:lpstr>
      <vt:lpstr>Mapa</vt:lpstr>
      <vt:lpstr>Puntuación</vt:lpstr>
      <vt:lpstr>Resultados</vt:lpstr>
      <vt:lpstr>Música</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Bomb &amp; Run    </dc:title>
  <cp:lastModifiedBy>PC</cp:lastModifiedBy>
  <cp:revision>3</cp:revision>
  <dcterms:modified xsi:type="dcterms:W3CDTF">2022-07-06T14:53:24Z</dcterms:modified>
</cp:coreProperties>
</file>